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84" r:id="rId18"/>
    <p:sldId id="272" r:id="rId19"/>
    <p:sldId id="273" r:id="rId20"/>
    <p:sldId id="274" r:id="rId21"/>
    <p:sldId id="285" r:id="rId22"/>
    <p:sldId id="283" r:id="rId23"/>
    <p:sldId id="275" r:id="rId24"/>
    <p:sldId id="286" r:id="rId25"/>
    <p:sldId id="287" r:id="rId26"/>
    <p:sldId id="288" r:id="rId27"/>
    <p:sldId id="289" r:id="rId28"/>
    <p:sldId id="294" r:id="rId29"/>
    <p:sldId id="290" r:id="rId30"/>
    <p:sldId id="293" r:id="rId31"/>
    <p:sldId id="291" r:id="rId32"/>
    <p:sldId id="292" r:id="rId33"/>
    <p:sldId id="276" r:id="rId34"/>
    <p:sldId id="277" r:id="rId35"/>
    <p:sldId id="278" r:id="rId36"/>
    <p:sldId id="279" r:id="rId37"/>
    <p:sldId id="280" r:id="rId38"/>
    <p:sldId id="281" r:id="rId39"/>
    <p:sldId id="29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025BA5-1C75-47D0-8AFB-72AEBF4F8C09}" v="43" dt="2024-03-31T22:11:35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zerakos Georgios" userId="ea548587-b3cc-4d35-8e15-7608a7cc4b92" providerId="ADAL" clId="{C0025BA5-1C75-47D0-8AFB-72AEBF4F8C09}"/>
    <pc:docChg chg="undo custSel addSld delSld modSld sldOrd modMainMaster">
      <pc:chgData name="Prezerakos Georgios" userId="ea548587-b3cc-4d35-8e15-7608a7cc4b92" providerId="ADAL" clId="{C0025BA5-1C75-47D0-8AFB-72AEBF4F8C09}" dt="2024-04-08T15:49:51.576" v="5273" actId="2710"/>
      <pc:docMkLst>
        <pc:docMk/>
      </pc:docMkLst>
      <pc:sldChg chg="addSp delSp modSp new mod setBg chgLayout">
        <pc:chgData name="Prezerakos Georgios" userId="ea548587-b3cc-4d35-8e15-7608a7cc4b92" providerId="ADAL" clId="{C0025BA5-1C75-47D0-8AFB-72AEBF4F8C09}" dt="2024-03-31T19:30:28.177" v="2183" actId="20577"/>
        <pc:sldMkLst>
          <pc:docMk/>
          <pc:sldMk cId="573714260" sldId="256"/>
        </pc:sldMkLst>
        <pc:spChg chg="mod ord">
          <ac:chgData name="Prezerakos Georgios" userId="ea548587-b3cc-4d35-8e15-7608a7cc4b92" providerId="ADAL" clId="{C0025BA5-1C75-47D0-8AFB-72AEBF4F8C09}" dt="2024-03-31T19:27:27.808" v="2173" actId="26606"/>
          <ac:spMkLst>
            <pc:docMk/>
            <pc:sldMk cId="573714260" sldId="256"/>
            <ac:spMk id="2" creationId="{1908DA7D-0244-37C0-0FF7-F724D599B92D}"/>
          </ac:spMkLst>
        </pc:spChg>
        <pc:spChg chg="del">
          <ac:chgData name="Prezerakos Georgios" userId="ea548587-b3cc-4d35-8e15-7608a7cc4b92" providerId="ADAL" clId="{C0025BA5-1C75-47D0-8AFB-72AEBF4F8C09}" dt="2024-03-31T18:32:03.014" v="2" actId="700"/>
          <ac:spMkLst>
            <pc:docMk/>
            <pc:sldMk cId="573714260" sldId="256"/>
            <ac:spMk id="3" creationId="{60B99EEC-6543-EFE8-DBCF-F762FE86728A}"/>
          </ac:spMkLst>
        </pc:spChg>
        <pc:spChg chg="add mod ord">
          <ac:chgData name="Prezerakos Georgios" userId="ea548587-b3cc-4d35-8e15-7608a7cc4b92" providerId="ADAL" clId="{C0025BA5-1C75-47D0-8AFB-72AEBF4F8C09}" dt="2024-03-31T19:30:28.177" v="2183" actId="20577"/>
          <ac:spMkLst>
            <pc:docMk/>
            <pc:sldMk cId="573714260" sldId="256"/>
            <ac:spMk id="4" creationId="{298C8F50-7C2F-46AB-D171-AFD4ECC52947}"/>
          </ac:spMkLst>
        </pc:spChg>
        <pc:spChg chg="add">
          <ac:chgData name="Prezerakos Georgios" userId="ea548587-b3cc-4d35-8e15-7608a7cc4b92" providerId="ADAL" clId="{C0025BA5-1C75-47D0-8AFB-72AEBF4F8C09}" dt="2024-03-31T19:27:27.808" v="2173" actId="26606"/>
          <ac:spMkLst>
            <pc:docMk/>
            <pc:sldMk cId="573714260" sldId="256"/>
            <ac:spMk id="10" creationId="{06DA9DF9-31F7-4056-B42E-878CC92417B8}"/>
          </ac:spMkLst>
        </pc:spChg>
        <pc:picChg chg="add">
          <ac:chgData name="Prezerakos Georgios" userId="ea548587-b3cc-4d35-8e15-7608a7cc4b92" providerId="ADAL" clId="{C0025BA5-1C75-47D0-8AFB-72AEBF4F8C09}" dt="2024-03-31T19:27:27.808" v="2173" actId="26606"/>
          <ac:picMkLst>
            <pc:docMk/>
            <pc:sldMk cId="573714260" sldId="256"/>
            <ac:picMk id="6" creationId="{3EB26753-23E8-766D-DAC2-63790DE4A9A5}"/>
          </ac:picMkLst>
        </pc:picChg>
      </pc:sldChg>
      <pc:sldChg chg="addSp modSp new mod setBg modClrScheme chgLayout">
        <pc:chgData name="Prezerakos Georgios" userId="ea548587-b3cc-4d35-8e15-7608a7cc4b92" providerId="ADAL" clId="{C0025BA5-1C75-47D0-8AFB-72AEBF4F8C09}" dt="2024-03-31T19:27:48.675" v="2174" actId="26606"/>
        <pc:sldMkLst>
          <pc:docMk/>
          <pc:sldMk cId="1909079894" sldId="257"/>
        </pc:sldMkLst>
        <pc:spChg chg="mod ord">
          <ac:chgData name="Prezerakos Georgios" userId="ea548587-b3cc-4d35-8e15-7608a7cc4b92" providerId="ADAL" clId="{C0025BA5-1C75-47D0-8AFB-72AEBF4F8C09}" dt="2024-03-31T19:27:48.675" v="2174" actId="26606"/>
          <ac:spMkLst>
            <pc:docMk/>
            <pc:sldMk cId="1909079894" sldId="257"/>
            <ac:spMk id="2" creationId="{12FC79E4-28E4-F12D-A381-5A8FD97A7E4C}"/>
          </ac:spMkLst>
        </pc:spChg>
        <pc:spChg chg="mod ord">
          <ac:chgData name="Prezerakos Georgios" userId="ea548587-b3cc-4d35-8e15-7608a7cc4b92" providerId="ADAL" clId="{C0025BA5-1C75-47D0-8AFB-72AEBF4F8C09}" dt="2024-03-31T19:27:48.675" v="2174" actId="26606"/>
          <ac:spMkLst>
            <pc:docMk/>
            <pc:sldMk cId="1909079894" sldId="257"/>
            <ac:spMk id="3" creationId="{4206C0DA-BCCB-B5FE-63B5-FA2401217A67}"/>
          </ac:spMkLst>
        </pc:spChg>
        <pc:spChg chg="add mod ord">
          <ac:chgData name="Prezerakos Georgios" userId="ea548587-b3cc-4d35-8e15-7608a7cc4b92" providerId="ADAL" clId="{C0025BA5-1C75-47D0-8AFB-72AEBF4F8C09}" dt="2024-03-31T19:27:48.675" v="2174" actId="26606"/>
          <ac:spMkLst>
            <pc:docMk/>
            <pc:sldMk cId="1909079894" sldId="257"/>
            <ac:spMk id="4" creationId="{7F03DFEB-505A-AD72-C0AB-2AA157C1BB29}"/>
          </ac:spMkLst>
        </pc:spChg>
        <pc:spChg chg="add">
          <ac:chgData name="Prezerakos Georgios" userId="ea548587-b3cc-4d35-8e15-7608a7cc4b92" providerId="ADAL" clId="{C0025BA5-1C75-47D0-8AFB-72AEBF4F8C09}" dt="2024-03-31T19:27:48.675" v="2174" actId="26606"/>
          <ac:spMkLst>
            <pc:docMk/>
            <pc:sldMk cId="1909079894" sldId="257"/>
            <ac:spMk id="9" creationId="{4C608BEB-860E-4094-8511-78603564A75E}"/>
          </ac:spMkLst>
        </pc:spChg>
        <pc:cxnChg chg="add">
          <ac:chgData name="Prezerakos Georgios" userId="ea548587-b3cc-4d35-8e15-7608a7cc4b92" providerId="ADAL" clId="{C0025BA5-1C75-47D0-8AFB-72AEBF4F8C09}" dt="2024-03-31T19:27:48.675" v="2174" actId="26606"/>
          <ac:cxnSpMkLst>
            <pc:docMk/>
            <pc:sldMk cId="1909079894" sldId="257"/>
            <ac:cxnSpMk id="11" creationId="{1F16A8D4-FE87-4604-88B2-394B5D1EB437}"/>
          </ac:cxnSpMkLst>
        </pc:cxnChg>
      </pc:sldChg>
      <pc:sldChg chg="addSp delSp modSp new mod setBg modClrScheme chgLayout">
        <pc:chgData name="Prezerakos Georgios" userId="ea548587-b3cc-4d35-8e15-7608a7cc4b92" providerId="ADAL" clId="{C0025BA5-1C75-47D0-8AFB-72AEBF4F8C09}" dt="2024-04-08T15:29:27.880" v="5269" actId="26606"/>
        <pc:sldMkLst>
          <pc:docMk/>
          <pc:sldMk cId="4086217959" sldId="258"/>
        </pc:sldMkLst>
        <pc:spChg chg="del mod ord">
          <ac:chgData name="Prezerakos Georgios" userId="ea548587-b3cc-4d35-8e15-7608a7cc4b92" providerId="ADAL" clId="{C0025BA5-1C75-47D0-8AFB-72AEBF4F8C09}" dt="2024-03-31T18:33:55.163" v="74" actId="700"/>
          <ac:spMkLst>
            <pc:docMk/>
            <pc:sldMk cId="4086217959" sldId="258"/>
            <ac:spMk id="2" creationId="{71F10232-0465-5D73-33FC-51C19B6280E7}"/>
          </ac:spMkLst>
        </pc:spChg>
        <pc:spChg chg="del mod ord">
          <ac:chgData name="Prezerakos Georgios" userId="ea548587-b3cc-4d35-8e15-7608a7cc4b92" providerId="ADAL" clId="{C0025BA5-1C75-47D0-8AFB-72AEBF4F8C09}" dt="2024-03-31T18:33:55.163" v="74" actId="700"/>
          <ac:spMkLst>
            <pc:docMk/>
            <pc:sldMk cId="4086217959" sldId="258"/>
            <ac:spMk id="3" creationId="{CE6DDD30-EBB6-564D-A352-D8868A8AFBED}"/>
          </ac:spMkLst>
        </pc:spChg>
        <pc:spChg chg="add mod ord">
          <ac:chgData name="Prezerakos Georgios" userId="ea548587-b3cc-4d35-8e15-7608a7cc4b92" providerId="ADAL" clId="{C0025BA5-1C75-47D0-8AFB-72AEBF4F8C09}" dt="2024-04-08T15:29:27.880" v="5269" actId="26606"/>
          <ac:spMkLst>
            <pc:docMk/>
            <pc:sldMk cId="4086217959" sldId="258"/>
            <ac:spMk id="4" creationId="{3A6F687B-565C-75AD-97A4-DC63D7E2D567}"/>
          </ac:spMkLst>
        </pc:spChg>
        <pc:spChg chg="add mod ord">
          <ac:chgData name="Prezerakos Georgios" userId="ea548587-b3cc-4d35-8e15-7608a7cc4b92" providerId="ADAL" clId="{C0025BA5-1C75-47D0-8AFB-72AEBF4F8C09}" dt="2024-04-08T15:29:27.880" v="5269" actId="26606"/>
          <ac:spMkLst>
            <pc:docMk/>
            <pc:sldMk cId="4086217959" sldId="258"/>
            <ac:spMk id="5" creationId="{D6D2BDF4-0566-B3C2-F9B0-6EC5817C2AA4}"/>
          </ac:spMkLst>
        </pc:spChg>
        <pc:spChg chg="add">
          <ac:chgData name="Prezerakos Georgios" userId="ea548587-b3cc-4d35-8e15-7608a7cc4b92" providerId="ADAL" clId="{C0025BA5-1C75-47D0-8AFB-72AEBF4F8C09}" dt="2024-04-08T15:29:27.880" v="5269" actId="26606"/>
          <ac:spMkLst>
            <pc:docMk/>
            <pc:sldMk cId="4086217959" sldId="258"/>
            <ac:spMk id="10" creationId="{46F1F2C8-798B-4CCE-A851-94AFAF350BED}"/>
          </ac:spMkLst>
        </pc:spChg>
        <pc:spChg chg="add">
          <ac:chgData name="Prezerakos Georgios" userId="ea548587-b3cc-4d35-8e15-7608a7cc4b92" providerId="ADAL" clId="{C0025BA5-1C75-47D0-8AFB-72AEBF4F8C09}" dt="2024-04-08T15:29:27.880" v="5269" actId="26606"/>
          <ac:spMkLst>
            <pc:docMk/>
            <pc:sldMk cId="4086217959" sldId="258"/>
            <ac:spMk id="12" creationId="{755E9CD0-04B0-4A3C-B291-AD913379C713}"/>
          </ac:spMkLst>
        </pc:spChg>
        <pc:spChg chg="add">
          <ac:chgData name="Prezerakos Georgios" userId="ea548587-b3cc-4d35-8e15-7608a7cc4b92" providerId="ADAL" clId="{C0025BA5-1C75-47D0-8AFB-72AEBF4F8C09}" dt="2024-04-08T15:29:27.880" v="5269" actId="26606"/>
          <ac:spMkLst>
            <pc:docMk/>
            <pc:sldMk cId="4086217959" sldId="258"/>
            <ac:spMk id="14" creationId="{1DD8BF3B-6066-418C-8D1A-75C5E396FC04}"/>
          </ac:spMkLst>
        </pc:spChg>
        <pc:spChg chg="add">
          <ac:chgData name="Prezerakos Georgios" userId="ea548587-b3cc-4d35-8e15-7608a7cc4b92" providerId="ADAL" clId="{C0025BA5-1C75-47D0-8AFB-72AEBF4F8C09}" dt="2024-04-08T15:29:27.880" v="5269" actId="26606"/>
          <ac:spMkLst>
            <pc:docMk/>
            <pc:sldMk cId="4086217959" sldId="258"/>
            <ac:spMk id="16" creationId="{80BC66F9-7A74-4286-AD22-1174052CC22C}"/>
          </ac:spMkLst>
        </pc:spChg>
        <pc:spChg chg="add">
          <ac:chgData name="Prezerakos Georgios" userId="ea548587-b3cc-4d35-8e15-7608a7cc4b92" providerId="ADAL" clId="{C0025BA5-1C75-47D0-8AFB-72AEBF4F8C09}" dt="2024-04-08T15:29:27.880" v="5269" actId="26606"/>
          <ac:spMkLst>
            <pc:docMk/>
            <pc:sldMk cId="4086217959" sldId="258"/>
            <ac:spMk id="18" creationId="{D8142CC3-2B5C-48E6-9DF0-6C8ACBAF23EF}"/>
          </ac:spMkLst>
        </pc:spChg>
        <pc:spChg chg="add">
          <ac:chgData name="Prezerakos Georgios" userId="ea548587-b3cc-4d35-8e15-7608a7cc4b92" providerId="ADAL" clId="{C0025BA5-1C75-47D0-8AFB-72AEBF4F8C09}" dt="2024-04-08T15:29:27.880" v="5269" actId="26606"/>
          <ac:spMkLst>
            <pc:docMk/>
            <pc:sldMk cId="4086217959" sldId="258"/>
            <ac:spMk id="22" creationId="{46A89C79-8EF3-4AF9-B3D9-59A883F41C83}"/>
          </ac:spMkLst>
        </pc:spChg>
        <pc:spChg chg="add">
          <ac:chgData name="Prezerakos Georgios" userId="ea548587-b3cc-4d35-8e15-7608a7cc4b92" providerId="ADAL" clId="{C0025BA5-1C75-47D0-8AFB-72AEBF4F8C09}" dt="2024-04-08T15:29:27.880" v="5269" actId="26606"/>
          <ac:spMkLst>
            <pc:docMk/>
            <pc:sldMk cId="4086217959" sldId="258"/>
            <ac:spMk id="24" creationId="{EFE5CE34-4543-42E5-B82C-1F3D12422CDD}"/>
          </ac:spMkLst>
        </pc:spChg>
        <pc:spChg chg="add">
          <ac:chgData name="Prezerakos Georgios" userId="ea548587-b3cc-4d35-8e15-7608a7cc4b92" providerId="ADAL" clId="{C0025BA5-1C75-47D0-8AFB-72AEBF4F8C09}" dt="2024-04-08T15:29:27.880" v="5269" actId="26606"/>
          <ac:spMkLst>
            <pc:docMk/>
            <pc:sldMk cId="4086217959" sldId="258"/>
            <ac:spMk id="26" creationId="{72AF41FE-63D7-4695-81D2-66D2510E4486}"/>
          </ac:spMkLst>
        </pc:spChg>
        <pc:cxnChg chg="add">
          <ac:chgData name="Prezerakos Georgios" userId="ea548587-b3cc-4d35-8e15-7608a7cc4b92" providerId="ADAL" clId="{C0025BA5-1C75-47D0-8AFB-72AEBF4F8C09}" dt="2024-04-08T15:29:27.880" v="5269" actId="26606"/>
          <ac:cxnSpMkLst>
            <pc:docMk/>
            <pc:sldMk cId="4086217959" sldId="258"/>
            <ac:cxnSpMk id="20" creationId="{7B2D303B-3DD0-4319-9EAD-361847FEC71D}"/>
          </ac:cxnSpMkLst>
        </pc:cxnChg>
      </pc:sldChg>
      <pc:sldChg chg="addSp delSp modSp new mod setBg modClrScheme chgLayout">
        <pc:chgData name="Prezerakos Georgios" userId="ea548587-b3cc-4d35-8e15-7608a7cc4b92" providerId="ADAL" clId="{C0025BA5-1C75-47D0-8AFB-72AEBF4F8C09}" dt="2024-03-31T19:28:01.253" v="2175" actId="26606"/>
        <pc:sldMkLst>
          <pc:docMk/>
          <pc:sldMk cId="1554935055" sldId="259"/>
        </pc:sldMkLst>
        <pc:spChg chg="del mod ord">
          <ac:chgData name="Prezerakos Georgios" userId="ea548587-b3cc-4d35-8e15-7608a7cc4b92" providerId="ADAL" clId="{C0025BA5-1C75-47D0-8AFB-72AEBF4F8C09}" dt="2024-03-31T18:37:51.714" v="495" actId="700"/>
          <ac:spMkLst>
            <pc:docMk/>
            <pc:sldMk cId="1554935055" sldId="259"/>
            <ac:spMk id="2" creationId="{36214A78-E75D-7623-BC02-80F71754CEEE}"/>
          </ac:spMkLst>
        </pc:spChg>
        <pc:spChg chg="del mod ord">
          <ac:chgData name="Prezerakos Georgios" userId="ea548587-b3cc-4d35-8e15-7608a7cc4b92" providerId="ADAL" clId="{C0025BA5-1C75-47D0-8AFB-72AEBF4F8C09}" dt="2024-03-31T18:37:51.714" v="495" actId="700"/>
          <ac:spMkLst>
            <pc:docMk/>
            <pc:sldMk cId="1554935055" sldId="259"/>
            <ac:spMk id="3" creationId="{F86D29EA-F1F9-E1E7-D236-AB1E2597719C}"/>
          </ac:spMkLst>
        </pc:spChg>
        <pc:spChg chg="del">
          <ac:chgData name="Prezerakos Georgios" userId="ea548587-b3cc-4d35-8e15-7608a7cc4b92" providerId="ADAL" clId="{C0025BA5-1C75-47D0-8AFB-72AEBF4F8C09}" dt="2024-03-31T18:37:51.714" v="495" actId="700"/>
          <ac:spMkLst>
            <pc:docMk/>
            <pc:sldMk cId="1554935055" sldId="259"/>
            <ac:spMk id="4" creationId="{A2BEC0F8-A302-25B5-F901-A8DB75432BC6}"/>
          </ac:spMkLst>
        </pc:spChg>
        <pc:spChg chg="add mod ord">
          <ac:chgData name="Prezerakos Georgios" userId="ea548587-b3cc-4d35-8e15-7608a7cc4b92" providerId="ADAL" clId="{C0025BA5-1C75-47D0-8AFB-72AEBF4F8C09}" dt="2024-03-31T19:28:01.253" v="2175" actId="26606"/>
          <ac:spMkLst>
            <pc:docMk/>
            <pc:sldMk cId="1554935055" sldId="259"/>
            <ac:spMk id="5" creationId="{D044DF10-C7F1-9AC6-4C1F-54E6052ECBF2}"/>
          </ac:spMkLst>
        </pc:spChg>
        <pc:spChg chg="add mod ord">
          <ac:chgData name="Prezerakos Georgios" userId="ea548587-b3cc-4d35-8e15-7608a7cc4b92" providerId="ADAL" clId="{C0025BA5-1C75-47D0-8AFB-72AEBF4F8C09}" dt="2024-03-31T19:28:01.253" v="2175" actId="26606"/>
          <ac:spMkLst>
            <pc:docMk/>
            <pc:sldMk cId="1554935055" sldId="259"/>
            <ac:spMk id="6" creationId="{D4D5033C-A7BA-6D0A-5950-18856F20D069}"/>
          </ac:spMkLst>
        </pc:spChg>
        <pc:spChg chg="add">
          <ac:chgData name="Prezerakos Georgios" userId="ea548587-b3cc-4d35-8e15-7608a7cc4b92" providerId="ADAL" clId="{C0025BA5-1C75-47D0-8AFB-72AEBF4F8C09}" dt="2024-03-31T19:28:01.253" v="2175" actId="26606"/>
          <ac:spMkLst>
            <pc:docMk/>
            <pc:sldMk cId="1554935055" sldId="259"/>
            <ac:spMk id="11" creationId="{09588DA8-065E-4F6F-8EFD-43104AB2E0CF}"/>
          </ac:spMkLst>
        </pc:spChg>
        <pc:spChg chg="add">
          <ac:chgData name="Prezerakos Georgios" userId="ea548587-b3cc-4d35-8e15-7608a7cc4b92" providerId="ADAL" clId="{C0025BA5-1C75-47D0-8AFB-72AEBF4F8C09}" dt="2024-03-31T19:28:01.253" v="2175" actId="26606"/>
          <ac:spMkLst>
            <pc:docMk/>
            <pc:sldMk cId="1554935055" sldId="259"/>
            <ac:spMk id="13" creationId="{C4285719-470E-454C-AF62-8323075F1F5B}"/>
          </ac:spMkLst>
        </pc:spChg>
        <pc:spChg chg="add">
          <ac:chgData name="Prezerakos Georgios" userId="ea548587-b3cc-4d35-8e15-7608a7cc4b92" providerId="ADAL" clId="{C0025BA5-1C75-47D0-8AFB-72AEBF4F8C09}" dt="2024-03-31T19:28:01.253" v="2175" actId="26606"/>
          <ac:spMkLst>
            <pc:docMk/>
            <pc:sldMk cId="1554935055" sldId="259"/>
            <ac:spMk id="15" creationId="{CD9FE4EF-C4D8-49A0-B2FF-81D8DB7D8A24}"/>
          </ac:spMkLst>
        </pc:spChg>
        <pc:spChg chg="add">
          <ac:chgData name="Prezerakos Georgios" userId="ea548587-b3cc-4d35-8e15-7608a7cc4b92" providerId="ADAL" clId="{C0025BA5-1C75-47D0-8AFB-72AEBF4F8C09}" dt="2024-03-31T19:28:01.253" v="2175" actId="26606"/>
          <ac:spMkLst>
            <pc:docMk/>
            <pc:sldMk cId="1554935055" sldId="259"/>
            <ac:spMk id="17" creationId="{4300840D-0A0B-4512-BACA-B439D5B9C57C}"/>
          </ac:spMkLst>
        </pc:spChg>
        <pc:spChg chg="add">
          <ac:chgData name="Prezerakos Georgios" userId="ea548587-b3cc-4d35-8e15-7608a7cc4b92" providerId="ADAL" clId="{C0025BA5-1C75-47D0-8AFB-72AEBF4F8C09}" dt="2024-03-31T19:28:01.253" v="2175" actId="26606"/>
          <ac:spMkLst>
            <pc:docMk/>
            <pc:sldMk cId="1554935055" sldId="259"/>
            <ac:spMk id="19" creationId="{D2B78728-A580-49A7-84F9-6EF6F583ADE0}"/>
          </ac:spMkLst>
        </pc:spChg>
        <pc:spChg chg="add">
          <ac:chgData name="Prezerakos Georgios" userId="ea548587-b3cc-4d35-8e15-7608a7cc4b92" providerId="ADAL" clId="{C0025BA5-1C75-47D0-8AFB-72AEBF4F8C09}" dt="2024-03-31T19:28:01.253" v="2175" actId="26606"/>
          <ac:spMkLst>
            <pc:docMk/>
            <pc:sldMk cId="1554935055" sldId="259"/>
            <ac:spMk id="21" creationId="{38FAA1A1-D861-433F-88FA-1E9D6FD31D11}"/>
          </ac:spMkLst>
        </pc:spChg>
        <pc:spChg chg="add">
          <ac:chgData name="Prezerakos Georgios" userId="ea548587-b3cc-4d35-8e15-7608a7cc4b92" providerId="ADAL" clId="{C0025BA5-1C75-47D0-8AFB-72AEBF4F8C09}" dt="2024-03-31T19:28:01.253" v="2175" actId="26606"/>
          <ac:spMkLst>
            <pc:docMk/>
            <pc:sldMk cId="1554935055" sldId="259"/>
            <ac:spMk id="23" creationId="{8D71EDA1-87BF-4D5D-AB79-F346FD19278A}"/>
          </ac:spMkLst>
        </pc:spChg>
      </pc:sldChg>
      <pc:sldChg chg="addSp modSp new mod setBg">
        <pc:chgData name="Prezerakos Georgios" userId="ea548587-b3cc-4d35-8e15-7608a7cc4b92" providerId="ADAL" clId="{C0025BA5-1C75-47D0-8AFB-72AEBF4F8C09}" dt="2024-03-31T19:28:10.937" v="2176" actId="26606"/>
        <pc:sldMkLst>
          <pc:docMk/>
          <pc:sldMk cId="4210972654" sldId="260"/>
        </pc:sldMkLst>
        <pc:spChg chg="mod">
          <ac:chgData name="Prezerakos Georgios" userId="ea548587-b3cc-4d35-8e15-7608a7cc4b92" providerId="ADAL" clId="{C0025BA5-1C75-47D0-8AFB-72AEBF4F8C09}" dt="2024-03-31T19:28:10.937" v="2176" actId="26606"/>
          <ac:spMkLst>
            <pc:docMk/>
            <pc:sldMk cId="4210972654" sldId="260"/>
            <ac:spMk id="2" creationId="{01236163-8213-1DDC-948B-348DB2446AE3}"/>
          </ac:spMkLst>
        </pc:spChg>
        <pc:spChg chg="mod">
          <ac:chgData name="Prezerakos Georgios" userId="ea548587-b3cc-4d35-8e15-7608a7cc4b92" providerId="ADAL" clId="{C0025BA5-1C75-47D0-8AFB-72AEBF4F8C09}" dt="2024-03-31T19:28:10.937" v="2176" actId="26606"/>
          <ac:spMkLst>
            <pc:docMk/>
            <pc:sldMk cId="4210972654" sldId="260"/>
            <ac:spMk id="3" creationId="{4083EA20-62CC-70B3-5022-8ED1740C2B6F}"/>
          </ac:spMkLst>
        </pc:spChg>
        <pc:spChg chg="add">
          <ac:chgData name="Prezerakos Georgios" userId="ea548587-b3cc-4d35-8e15-7608a7cc4b92" providerId="ADAL" clId="{C0025BA5-1C75-47D0-8AFB-72AEBF4F8C09}" dt="2024-03-31T19:28:10.937" v="2176" actId="26606"/>
          <ac:spMkLst>
            <pc:docMk/>
            <pc:sldMk cId="4210972654" sldId="260"/>
            <ac:spMk id="8" creationId="{09588DA8-065E-4F6F-8EFD-43104AB2E0CF}"/>
          </ac:spMkLst>
        </pc:spChg>
        <pc:spChg chg="add">
          <ac:chgData name="Prezerakos Georgios" userId="ea548587-b3cc-4d35-8e15-7608a7cc4b92" providerId="ADAL" clId="{C0025BA5-1C75-47D0-8AFB-72AEBF4F8C09}" dt="2024-03-31T19:28:10.937" v="2176" actId="26606"/>
          <ac:spMkLst>
            <pc:docMk/>
            <pc:sldMk cId="4210972654" sldId="260"/>
            <ac:spMk id="10" creationId="{C4285719-470E-454C-AF62-8323075F1F5B}"/>
          </ac:spMkLst>
        </pc:spChg>
        <pc:spChg chg="add">
          <ac:chgData name="Prezerakos Georgios" userId="ea548587-b3cc-4d35-8e15-7608a7cc4b92" providerId="ADAL" clId="{C0025BA5-1C75-47D0-8AFB-72AEBF4F8C09}" dt="2024-03-31T19:28:10.937" v="2176" actId="26606"/>
          <ac:spMkLst>
            <pc:docMk/>
            <pc:sldMk cId="4210972654" sldId="260"/>
            <ac:spMk id="12" creationId="{CD9FE4EF-C4D8-49A0-B2FF-81D8DB7D8A24}"/>
          </ac:spMkLst>
        </pc:spChg>
        <pc:spChg chg="add">
          <ac:chgData name="Prezerakos Georgios" userId="ea548587-b3cc-4d35-8e15-7608a7cc4b92" providerId="ADAL" clId="{C0025BA5-1C75-47D0-8AFB-72AEBF4F8C09}" dt="2024-03-31T19:28:10.937" v="2176" actId="26606"/>
          <ac:spMkLst>
            <pc:docMk/>
            <pc:sldMk cId="4210972654" sldId="260"/>
            <ac:spMk id="14" creationId="{4300840D-0A0B-4512-BACA-B439D5B9C57C}"/>
          </ac:spMkLst>
        </pc:spChg>
        <pc:spChg chg="add">
          <ac:chgData name="Prezerakos Georgios" userId="ea548587-b3cc-4d35-8e15-7608a7cc4b92" providerId="ADAL" clId="{C0025BA5-1C75-47D0-8AFB-72AEBF4F8C09}" dt="2024-03-31T19:28:10.937" v="2176" actId="26606"/>
          <ac:spMkLst>
            <pc:docMk/>
            <pc:sldMk cId="4210972654" sldId="260"/>
            <ac:spMk id="16" creationId="{D2B78728-A580-49A7-84F9-6EF6F583ADE0}"/>
          </ac:spMkLst>
        </pc:spChg>
        <pc:spChg chg="add">
          <ac:chgData name="Prezerakos Georgios" userId="ea548587-b3cc-4d35-8e15-7608a7cc4b92" providerId="ADAL" clId="{C0025BA5-1C75-47D0-8AFB-72AEBF4F8C09}" dt="2024-03-31T19:28:10.937" v="2176" actId="26606"/>
          <ac:spMkLst>
            <pc:docMk/>
            <pc:sldMk cId="4210972654" sldId="260"/>
            <ac:spMk id="18" creationId="{38FAA1A1-D861-433F-88FA-1E9D6FD31D11}"/>
          </ac:spMkLst>
        </pc:spChg>
        <pc:spChg chg="add">
          <ac:chgData name="Prezerakos Georgios" userId="ea548587-b3cc-4d35-8e15-7608a7cc4b92" providerId="ADAL" clId="{C0025BA5-1C75-47D0-8AFB-72AEBF4F8C09}" dt="2024-03-31T19:28:10.937" v="2176" actId="26606"/>
          <ac:spMkLst>
            <pc:docMk/>
            <pc:sldMk cId="4210972654" sldId="260"/>
            <ac:spMk id="20" creationId="{8D71EDA1-87BF-4D5D-AB79-F346FD19278A}"/>
          </ac:spMkLst>
        </pc:spChg>
      </pc:sldChg>
      <pc:sldChg chg="addSp modSp new mod setBg">
        <pc:chgData name="Prezerakos Georgios" userId="ea548587-b3cc-4d35-8e15-7608a7cc4b92" providerId="ADAL" clId="{C0025BA5-1C75-47D0-8AFB-72AEBF4F8C09}" dt="2024-03-31T19:31:23.779" v="2190" actId="27636"/>
        <pc:sldMkLst>
          <pc:docMk/>
          <pc:sldMk cId="991540825" sldId="261"/>
        </pc:sldMkLst>
        <pc:spChg chg="mod">
          <ac:chgData name="Prezerakos Georgios" userId="ea548587-b3cc-4d35-8e15-7608a7cc4b92" providerId="ADAL" clId="{C0025BA5-1C75-47D0-8AFB-72AEBF4F8C09}" dt="2024-03-31T19:31:19.110" v="2188" actId="14100"/>
          <ac:spMkLst>
            <pc:docMk/>
            <pc:sldMk cId="991540825" sldId="261"/>
            <ac:spMk id="2" creationId="{430D2AFD-3917-F75C-668F-207EF809997D}"/>
          </ac:spMkLst>
        </pc:spChg>
        <pc:spChg chg="mod">
          <ac:chgData name="Prezerakos Georgios" userId="ea548587-b3cc-4d35-8e15-7608a7cc4b92" providerId="ADAL" clId="{C0025BA5-1C75-47D0-8AFB-72AEBF4F8C09}" dt="2024-03-31T19:31:23.779" v="2190" actId="27636"/>
          <ac:spMkLst>
            <pc:docMk/>
            <pc:sldMk cId="991540825" sldId="261"/>
            <ac:spMk id="3" creationId="{6DDC6F05-0636-F9AD-8905-A6A916FDC882}"/>
          </ac:spMkLst>
        </pc:spChg>
        <pc:spChg chg="add">
          <ac:chgData name="Prezerakos Georgios" userId="ea548587-b3cc-4d35-8e15-7608a7cc4b92" providerId="ADAL" clId="{C0025BA5-1C75-47D0-8AFB-72AEBF4F8C09}" dt="2024-03-31T19:28:17.704" v="2177" actId="26606"/>
          <ac:spMkLst>
            <pc:docMk/>
            <pc:sldMk cId="991540825" sldId="261"/>
            <ac:spMk id="9" creationId="{E51BA4DF-2BD4-4EC2-B1DB-B27C8AC71864}"/>
          </ac:spMkLst>
        </pc:spChg>
        <pc:picChg chg="add">
          <ac:chgData name="Prezerakos Georgios" userId="ea548587-b3cc-4d35-8e15-7608a7cc4b92" providerId="ADAL" clId="{C0025BA5-1C75-47D0-8AFB-72AEBF4F8C09}" dt="2024-03-31T19:28:17.704" v="2177" actId="26606"/>
          <ac:picMkLst>
            <pc:docMk/>
            <pc:sldMk cId="991540825" sldId="261"/>
            <ac:picMk id="5" creationId="{30758E3A-FA88-6094-64F7-46137E389C0A}"/>
          </ac:picMkLst>
        </pc:picChg>
      </pc:sldChg>
      <pc:sldChg chg="addSp delSp modSp new mod setBg">
        <pc:chgData name="Prezerakos Georgios" userId="ea548587-b3cc-4d35-8e15-7608a7cc4b92" providerId="ADAL" clId="{C0025BA5-1C75-47D0-8AFB-72AEBF4F8C09}" dt="2024-03-31T19:28:49.434" v="2180" actId="26606"/>
        <pc:sldMkLst>
          <pc:docMk/>
          <pc:sldMk cId="669658518" sldId="262"/>
        </pc:sldMkLst>
        <pc:spChg chg="mod">
          <ac:chgData name="Prezerakos Georgios" userId="ea548587-b3cc-4d35-8e15-7608a7cc4b92" providerId="ADAL" clId="{C0025BA5-1C75-47D0-8AFB-72AEBF4F8C09}" dt="2024-03-31T19:28:49.434" v="2180" actId="26606"/>
          <ac:spMkLst>
            <pc:docMk/>
            <pc:sldMk cId="669658518" sldId="262"/>
            <ac:spMk id="2" creationId="{D35B9649-F92B-60F6-5C99-1702952E6630}"/>
          </ac:spMkLst>
        </pc:spChg>
        <pc:spChg chg="add del mod">
          <ac:chgData name="Prezerakos Georgios" userId="ea548587-b3cc-4d35-8e15-7608a7cc4b92" providerId="ADAL" clId="{C0025BA5-1C75-47D0-8AFB-72AEBF4F8C09}" dt="2024-03-31T19:28:49.434" v="2180" actId="26606"/>
          <ac:spMkLst>
            <pc:docMk/>
            <pc:sldMk cId="669658518" sldId="262"/>
            <ac:spMk id="3" creationId="{D8D2290F-5326-5B9E-606A-7CA302A5B9EE}"/>
          </ac:spMkLst>
        </pc:spChg>
        <pc:spChg chg="add">
          <ac:chgData name="Prezerakos Georgios" userId="ea548587-b3cc-4d35-8e15-7608a7cc4b92" providerId="ADAL" clId="{C0025BA5-1C75-47D0-8AFB-72AEBF4F8C09}" dt="2024-03-31T19:28:49.434" v="2180" actId="26606"/>
          <ac:spMkLst>
            <pc:docMk/>
            <pc:sldMk cId="669658518" sldId="262"/>
            <ac:spMk id="8" creationId="{1B15ED52-F352-441B-82BF-E0EA34836D08}"/>
          </ac:spMkLst>
        </pc:spChg>
        <pc:spChg chg="add del">
          <ac:chgData name="Prezerakos Georgios" userId="ea548587-b3cc-4d35-8e15-7608a7cc4b92" providerId="ADAL" clId="{C0025BA5-1C75-47D0-8AFB-72AEBF4F8C09}" dt="2024-03-31T19:28:49.421" v="2179" actId="26606"/>
          <ac:spMkLst>
            <pc:docMk/>
            <pc:sldMk cId="669658518" sldId="262"/>
            <ac:spMk id="10" creationId="{A1742174-DE20-4495-A5D8-1FC1458B5CED}"/>
          </ac:spMkLst>
        </pc:spChg>
        <pc:spChg chg="add del">
          <ac:chgData name="Prezerakos Georgios" userId="ea548587-b3cc-4d35-8e15-7608a7cc4b92" providerId="ADAL" clId="{C0025BA5-1C75-47D0-8AFB-72AEBF4F8C09}" dt="2024-03-31T19:28:49.421" v="2179" actId="26606"/>
          <ac:spMkLst>
            <pc:docMk/>
            <pc:sldMk cId="669658518" sldId="262"/>
            <ac:spMk id="12" creationId="{B34F5AD2-EDBD-4BBD-A55C-EAFFD0C7097A}"/>
          </ac:spMkLst>
        </pc:spChg>
        <pc:spChg chg="add del">
          <ac:chgData name="Prezerakos Georgios" userId="ea548587-b3cc-4d35-8e15-7608a7cc4b92" providerId="ADAL" clId="{C0025BA5-1C75-47D0-8AFB-72AEBF4F8C09}" dt="2024-03-31T19:28:49.421" v="2179" actId="26606"/>
          <ac:spMkLst>
            <pc:docMk/>
            <pc:sldMk cId="669658518" sldId="262"/>
            <ac:spMk id="14" creationId="{450D3AD2-FA80-415F-A9CE-54D884561CD7}"/>
          </ac:spMkLst>
        </pc:spChg>
        <pc:spChg chg="add">
          <ac:chgData name="Prezerakos Georgios" userId="ea548587-b3cc-4d35-8e15-7608a7cc4b92" providerId="ADAL" clId="{C0025BA5-1C75-47D0-8AFB-72AEBF4F8C09}" dt="2024-03-31T19:28:49.434" v="2180" actId="26606"/>
          <ac:spMkLst>
            <pc:docMk/>
            <pc:sldMk cId="669658518" sldId="262"/>
            <ac:spMk id="16" creationId="{53E5B1A8-3AC9-4BD1-9BBC-78CA94F2D1BA}"/>
          </ac:spMkLst>
        </pc:spChg>
        <pc:spChg chg="add">
          <ac:chgData name="Prezerakos Georgios" userId="ea548587-b3cc-4d35-8e15-7608a7cc4b92" providerId="ADAL" clId="{C0025BA5-1C75-47D0-8AFB-72AEBF4F8C09}" dt="2024-03-31T19:28:49.434" v="2180" actId="26606"/>
          <ac:spMkLst>
            <pc:docMk/>
            <pc:sldMk cId="669658518" sldId="262"/>
            <ac:spMk id="17" creationId="{3B2E3793-BFE6-45A2-9B7B-E18844431C99}"/>
          </ac:spMkLst>
        </pc:spChg>
        <pc:spChg chg="add">
          <ac:chgData name="Prezerakos Georgios" userId="ea548587-b3cc-4d35-8e15-7608a7cc4b92" providerId="ADAL" clId="{C0025BA5-1C75-47D0-8AFB-72AEBF4F8C09}" dt="2024-03-31T19:28:49.434" v="2180" actId="26606"/>
          <ac:spMkLst>
            <pc:docMk/>
            <pc:sldMk cId="669658518" sldId="262"/>
            <ac:spMk id="18" creationId="{BC4C4868-CB8F-4AF9-9CDB-8108F2C19B67}"/>
          </ac:spMkLst>
        </pc:spChg>
        <pc:spChg chg="add">
          <ac:chgData name="Prezerakos Georgios" userId="ea548587-b3cc-4d35-8e15-7608a7cc4b92" providerId="ADAL" clId="{C0025BA5-1C75-47D0-8AFB-72AEBF4F8C09}" dt="2024-03-31T19:28:49.434" v="2180" actId="26606"/>
          <ac:spMkLst>
            <pc:docMk/>
            <pc:sldMk cId="669658518" sldId="262"/>
            <ac:spMk id="19" creationId="{375E0459-6403-40CD-989D-56A4407CA12E}"/>
          </ac:spMkLst>
        </pc:spChg>
        <pc:spChg chg="add">
          <ac:chgData name="Prezerakos Georgios" userId="ea548587-b3cc-4d35-8e15-7608a7cc4b92" providerId="ADAL" clId="{C0025BA5-1C75-47D0-8AFB-72AEBF4F8C09}" dt="2024-03-31T19:28:49.434" v="2180" actId="26606"/>
          <ac:spMkLst>
            <pc:docMk/>
            <pc:sldMk cId="669658518" sldId="262"/>
            <ac:spMk id="20" creationId="{D8D2290F-5326-5B9E-606A-7CA302A5B9EE}"/>
          </ac:spMkLst>
        </pc:spChg>
        <pc:graphicFrameChg chg="add del">
          <ac:chgData name="Prezerakos Georgios" userId="ea548587-b3cc-4d35-8e15-7608a7cc4b92" providerId="ADAL" clId="{C0025BA5-1C75-47D0-8AFB-72AEBF4F8C09}" dt="2024-03-31T19:28:49.421" v="2179" actId="26606"/>
          <ac:graphicFrameMkLst>
            <pc:docMk/>
            <pc:sldMk cId="669658518" sldId="262"/>
            <ac:graphicFrameMk id="5" creationId="{605D2693-23FB-9AF9-86AF-8285D5CAC17A}"/>
          </ac:graphicFrameMkLst>
        </pc:graphicFrameChg>
        <pc:picChg chg="add del">
          <ac:chgData name="Prezerakos Georgios" userId="ea548587-b3cc-4d35-8e15-7608a7cc4b92" providerId="ADAL" clId="{C0025BA5-1C75-47D0-8AFB-72AEBF4F8C09}" dt="2024-03-31T19:28:49.421" v="2179" actId="26606"/>
          <ac:picMkLst>
            <pc:docMk/>
            <pc:sldMk cId="669658518" sldId="262"/>
            <ac:picMk id="6" creationId="{1F008E41-F85E-81A2-B771-F66CF2BC0766}"/>
          </ac:picMkLst>
        </pc:picChg>
      </pc:sldChg>
      <pc:sldChg chg="addSp delSp modSp new mod setBg">
        <pc:chgData name="Prezerakos Georgios" userId="ea548587-b3cc-4d35-8e15-7608a7cc4b92" providerId="ADAL" clId="{C0025BA5-1C75-47D0-8AFB-72AEBF4F8C09}" dt="2024-03-31T19:31:52.933" v="2193" actId="26606"/>
        <pc:sldMkLst>
          <pc:docMk/>
          <pc:sldMk cId="3996203744" sldId="263"/>
        </pc:sldMkLst>
        <pc:spChg chg="mod">
          <ac:chgData name="Prezerakos Georgios" userId="ea548587-b3cc-4d35-8e15-7608a7cc4b92" providerId="ADAL" clId="{C0025BA5-1C75-47D0-8AFB-72AEBF4F8C09}" dt="2024-03-31T19:31:52.933" v="2193" actId="26606"/>
          <ac:spMkLst>
            <pc:docMk/>
            <pc:sldMk cId="3996203744" sldId="263"/>
            <ac:spMk id="2" creationId="{790A0D48-7B98-DCEC-C304-62EA45BF8B5E}"/>
          </ac:spMkLst>
        </pc:spChg>
        <pc:spChg chg="mod">
          <ac:chgData name="Prezerakos Georgios" userId="ea548587-b3cc-4d35-8e15-7608a7cc4b92" providerId="ADAL" clId="{C0025BA5-1C75-47D0-8AFB-72AEBF4F8C09}" dt="2024-03-31T19:31:52.933" v="2193" actId="26606"/>
          <ac:spMkLst>
            <pc:docMk/>
            <pc:sldMk cId="3996203744" sldId="263"/>
            <ac:spMk id="3" creationId="{5FC370D5-9A8E-C188-D8FB-8ADFF25496A0}"/>
          </ac:spMkLst>
        </pc:spChg>
        <pc:spChg chg="add del">
          <ac:chgData name="Prezerakos Georgios" userId="ea548587-b3cc-4d35-8e15-7608a7cc4b92" providerId="ADAL" clId="{C0025BA5-1C75-47D0-8AFB-72AEBF4F8C09}" dt="2024-03-31T19:31:52.918" v="2192" actId="26606"/>
          <ac:spMkLst>
            <pc:docMk/>
            <pc:sldMk cId="3996203744" sldId="263"/>
            <ac:spMk id="8" creationId="{DEE2AD96-B495-4E06-9291-B71706F728CB}"/>
          </ac:spMkLst>
        </pc:spChg>
        <pc:spChg chg="add del">
          <ac:chgData name="Prezerakos Georgios" userId="ea548587-b3cc-4d35-8e15-7608a7cc4b92" providerId="ADAL" clId="{C0025BA5-1C75-47D0-8AFB-72AEBF4F8C09}" dt="2024-03-31T19:31:52.918" v="2192" actId="26606"/>
          <ac:spMkLst>
            <pc:docMk/>
            <pc:sldMk cId="3996203744" sldId="263"/>
            <ac:spMk id="10" creationId="{53CF6D67-C5A8-4ADD-9E8E-1E38CA1D3166}"/>
          </ac:spMkLst>
        </pc:spChg>
        <pc:spChg chg="add del">
          <ac:chgData name="Prezerakos Georgios" userId="ea548587-b3cc-4d35-8e15-7608a7cc4b92" providerId="ADAL" clId="{C0025BA5-1C75-47D0-8AFB-72AEBF4F8C09}" dt="2024-03-31T19:31:52.918" v="2192" actId="26606"/>
          <ac:spMkLst>
            <pc:docMk/>
            <pc:sldMk cId="3996203744" sldId="263"/>
            <ac:spMk id="12" creationId="{86909FA0-B515-4681-B7A8-FA281D133B94}"/>
          </ac:spMkLst>
        </pc:spChg>
        <pc:spChg chg="add del">
          <ac:chgData name="Prezerakos Georgios" userId="ea548587-b3cc-4d35-8e15-7608a7cc4b92" providerId="ADAL" clId="{C0025BA5-1C75-47D0-8AFB-72AEBF4F8C09}" dt="2024-03-31T19:31:52.918" v="2192" actId="26606"/>
          <ac:spMkLst>
            <pc:docMk/>
            <pc:sldMk cId="3996203744" sldId="263"/>
            <ac:spMk id="14" creationId="{21C9FE86-FCC3-4A31-AA1C-C882262B7FE7}"/>
          </ac:spMkLst>
        </pc:spChg>
        <pc:spChg chg="add">
          <ac:chgData name="Prezerakos Georgios" userId="ea548587-b3cc-4d35-8e15-7608a7cc4b92" providerId="ADAL" clId="{C0025BA5-1C75-47D0-8AFB-72AEBF4F8C09}" dt="2024-03-31T19:31:52.933" v="2193" actId="26606"/>
          <ac:spMkLst>
            <pc:docMk/>
            <pc:sldMk cId="3996203744" sldId="263"/>
            <ac:spMk id="15" creationId="{D5B0017B-2ECA-49AF-B397-DC140825DF8D}"/>
          </ac:spMkLst>
        </pc:spChg>
        <pc:spChg chg="add del">
          <ac:chgData name="Prezerakos Georgios" userId="ea548587-b3cc-4d35-8e15-7608a7cc4b92" providerId="ADAL" clId="{C0025BA5-1C75-47D0-8AFB-72AEBF4F8C09}" dt="2024-03-31T19:31:52.918" v="2192" actId="26606"/>
          <ac:spMkLst>
            <pc:docMk/>
            <pc:sldMk cId="3996203744" sldId="263"/>
            <ac:spMk id="16" creationId="{7D96243B-ECED-4B71-8E06-AE9A285EAD20}"/>
          </ac:spMkLst>
        </pc:spChg>
        <pc:spChg chg="add del">
          <ac:chgData name="Prezerakos Georgios" userId="ea548587-b3cc-4d35-8e15-7608a7cc4b92" providerId="ADAL" clId="{C0025BA5-1C75-47D0-8AFB-72AEBF4F8C09}" dt="2024-03-31T19:31:52.918" v="2192" actId="26606"/>
          <ac:spMkLst>
            <pc:docMk/>
            <pc:sldMk cId="3996203744" sldId="263"/>
            <ac:spMk id="18" creationId="{A09989E4-EFDC-4A90-A633-E0525FB4139E}"/>
          </ac:spMkLst>
        </pc:spChg>
        <pc:spChg chg="add">
          <ac:chgData name="Prezerakos Georgios" userId="ea548587-b3cc-4d35-8e15-7608a7cc4b92" providerId="ADAL" clId="{C0025BA5-1C75-47D0-8AFB-72AEBF4F8C09}" dt="2024-03-31T19:31:52.933" v="2193" actId="26606"/>
          <ac:spMkLst>
            <pc:docMk/>
            <pc:sldMk cId="3996203744" sldId="263"/>
            <ac:spMk id="20" creationId="{B6CDA21F-E7AF-4C75-8395-33F58D5B0E45}"/>
          </ac:spMkLst>
        </pc:spChg>
        <pc:grpChg chg="add">
          <ac:chgData name="Prezerakos Georgios" userId="ea548587-b3cc-4d35-8e15-7608a7cc4b92" providerId="ADAL" clId="{C0025BA5-1C75-47D0-8AFB-72AEBF4F8C09}" dt="2024-03-31T19:31:52.933" v="2193" actId="26606"/>
          <ac:grpSpMkLst>
            <pc:docMk/>
            <pc:sldMk cId="3996203744" sldId="263"/>
            <ac:grpSpMk id="21" creationId="{AE1C45F0-260A-458C-96ED-C1F6D2151219}"/>
          </ac:grpSpMkLst>
        </pc:grpChg>
        <pc:cxnChg chg="add">
          <ac:chgData name="Prezerakos Georgios" userId="ea548587-b3cc-4d35-8e15-7608a7cc4b92" providerId="ADAL" clId="{C0025BA5-1C75-47D0-8AFB-72AEBF4F8C09}" dt="2024-03-31T19:31:52.933" v="2193" actId="26606"/>
          <ac:cxnSpMkLst>
            <pc:docMk/>
            <pc:sldMk cId="3996203744" sldId="263"/>
            <ac:cxnSpMk id="17" creationId="{6CF1BAF6-AD41-4082-B212-8A1F9A2E8779}"/>
          </ac:cxnSpMkLst>
        </pc:cxnChg>
      </pc:sldChg>
      <pc:sldChg chg="addSp delSp modSp new mod ord setBg modClrScheme chgLayout">
        <pc:chgData name="Prezerakos Georgios" userId="ea548587-b3cc-4d35-8e15-7608a7cc4b92" providerId="ADAL" clId="{C0025BA5-1C75-47D0-8AFB-72AEBF4F8C09}" dt="2024-03-31T19:33:39.183" v="2201" actId="20577"/>
        <pc:sldMkLst>
          <pc:docMk/>
          <pc:sldMk cId="843266138" sldId="264"/>
        </pc:sldMkLst>
        <pc:spChg chg="del mod ord">
          <ac:chgData name="Prezerakos Georgios" userId="ea548587-b3cc-4d35-8e15-7608a7cc4b92" providerId="ADAL" clId="{C0025BA5-1C75-47D0-8AFB-72AEBF4F8C09}" dt="2024-03-31T19:18:40.887" v="1857" actId="700"/>
          <ac:spMkLst>
            <pc:docMk/>
            <pc:sldMk cId="843266138" sldId="264"/>
            <ac:spMk id="2" creationId="{21A1DC2E-99CA-0C7C-69F3-D579EEA2067B}"/>
          </ac:spMkLst>
        </pc:spChg>
        <pc:spChg chg="del mod ord">
          <ac:chgData name="Prezerakos Georgios" userId="ea548587-b3cc-4d35-8e15-7608a7cc4b92" providerId="ADAL" clId="{C0025BA5-1C75-47D0-8AFB-72AEBF4F8C09}" dt="2024-03-31T19:18:40.887" v="1857" actId="700"/>
          <ac:spMkLst>
            <pc:docMk/>
            <pc:sldMk cId="843266138" sldId="264"/>
            <ac:spMk id="3" creationId="{C7C74387-A8E5-B55A-DC50-58A3FFAE4AB2}"/>
          </ac:spMkLst>
        </pc:spChg>
        <pc:spChg chg="add mod ord">
          <ac:chgData name="Prezerakos Georgios" userId="ea548587-b3cc-4d35-8e15-7608a7cc4b92" providerId="ADAL" clId="{C0025BA5-1C75-47D0-8AFB-72AEBF4F8C09}" dt="2024-03-31T19:33:39.183" v="2201" actId="20577"/>
          <ac:spMkLst>
            <pc:docMk/>
            <pc:sldMk cId="843266138" sldId="264"/>
            <ac:spMk id="4" creationId="{F9695235-3978-7417-1F53-1E57E877BAE2}"/>
          </ac:spMkLst>
        </pc:spChg>
        <pc:spChg chg="add mod ord">
          <ac:chgData name="Prezerakos Georgios" userId="ea548587-b3cc-4d35-8e15-7608a7cc4b92" providerId="ADAL" clId="{C0025BA5-1C75-47D0-8AFB-72AEBF4F8C09}" dt="2024-03-31T19:29:12.107" v="2181" actId="26606"/>
          <ac:spMkLst>
            <pc:docMk/>
            <pc:sldMk cId="843266138" sldId="264"/>
            <ac:spMk id="5" creationId="{3629CA4C-F8DB-69C6-7CD2-701C0D41F1DE}"/>
          </ac:spMkLst>
        </pc:spChg>
        <pc:spChg chg="add">
          <ac:chgData name="Prezerakos Georgios" userId="ea548587-b3cc-4d35-8e15-7608a7cc4b92" providerId="ADAL" clId="{C0025BA5-1C75-47D0-8AFB-72AEBF4F8C09}" dt="2024-03-31T19:29:12.107" v="2181" actId="26606"/>
          <ac:spMkLst>
            <pc:docMk/>
            <pc:sldMk cId="843266138" sldId="264"/>
            <ac:spMk id="11" creationId="{9B7AD9F6-8CE7-4299-8FC6-328F4DCD3FF9}"/>
          </ac:spMkLst>
        </pc:spChg>
        <pc:spChg chg="add">
          <ac:chgData name="Prezerakos Georgios" userId="ea548587-b3cc-4d35-8e15-7608a7cc4b92" providerId="ADAL" clId="{C0025BA5-1C75-47D0-8AFB-72AEBF4F8C09}" dt="2024-03-31T19:29:12.107" v="2181" actId="26606"/>
          <ac:spMkLst>
            <pc:docMk/>
            <pc:sldMk cId="843266138" sldId="264"/>
            <ac:spMk id="13" creationId="{82580482-BA80-420A-8A05-C58E97F26B21}"/>
          </ac:spMkLst>
        </pc:spChg>
        <pc:picChg chg="add">
          <ac:chgData name="Prezerakos Georgios" userId="ea548587-b3cc-4d35-8e15-7608a7cc4b92" providerId="ADAL" clId="{C0025BA5-1C75-47D0-8AFB-72AEBF4F8C09}" dt="2024-03-31T19:29:12.107" v="2181" actId="26606"/>
          <ac:picMkLst>
            <pc:docMk/>
            <pc:sldMk cId="843266138" sldId="264"/>
            <ac:picMk id="7" creationId="{20F44147-EC67-4F1A-A004-93B310BF100C}"/>
          </ac:picMkLst>
        </pc:picChg>
      </pc:sldChg>
      <pc:sldChg chg="addSp delSp modSp new mod modClrScheme chgLayout">
        <pc:chgData name="Prezerakos Georgios" userId="ea548587-b3cc-4d35-8e15-7608a7cc4b92" providerId="ADAL" clId="{C0025BA5-1C75-47D0-8AFB-72AEBF4F8C09}" dt="2024-03-31T19:26:46.993" v="2172" actId="11529"/>
        <pc:sldMkLst>
          <pc:docMk/>
          <pc:sldMk cId="662851844" sldId="265"/>
        </pc:sldMkLst>
        <pc:spChg chg="del mod ord">
          <ac:chgData name="Prezerakos Georgios" userId="ea548587-b3cc-4d35-8e15-7608a7cc4b92" providerId="ADAL" clId="{C0025BA5-1C75-47D0-8AFB-72AEBF4F8C09}" dt="2024-03-31T19:18:56.330" v="1873" actId="700"/>
          <ac:spMkLst>
            <pc:docMk/>
            <pc:sldMk cId="662851844" sldId="265"/>
            <ac:spMk id="2" creationId="{11EFE21F-C21D-FC9E-B253-D4E9F9E7FEC0}"/>
          </ac:spMkLst>
        </pc:spChg>
        <pc:spChg chg="del mod ord">
          <ac:chgData name="Prezerakos Georgios" userId="ea548587-b3cc-4d35-8e15-7608a7cc4b92" providerId="ADAL" clId="{C0025BA5-1C75-47D0-8AFB-72AEBF4F8C09}" dt="2024-03-31T19:18:56.330" v="1873" actId="700"/>
          <ac:spMkLst>
            <pc:docMk/>
            <pc:sldMk cId="662851844" sldId="265"/>
            <ac:spMk id="3" creationId="{F9E224EB-F140-E32B-7917-F53AF84AE5B9}"/>
          </ac:spMkLst>
        </pc:spChg>
        <pc:spChg chg="add mod ord">
          <ac:chgData name="Prezerakos Georgios" userId="ea548587-b3cc-4d35-8e15-7608a7cc4b92" providerId="ADAL" clId="{C0025BA5-1C75-47D0-8AFB-72AEBF4F8C09}" dt="2024-03-31T19:19:29.522" v="1923" actId="20577"/>
          <ac:spMkLst>
            <pc:docMk/>
            <pc:sldMk cId="662851844" sldId="265"/>
            <ac:spMk id="4" creationId="{DBC3135B-15F2-7531-9DCA-8BDE66B3C693}"/>
          </ac:spMkLst>
        </pc:spChg>
        <pc:spChg chg="add del mod ord">
          <ac:chgData name="Prezerakos Georgios" userId="ea548587-b3cc-4d35-8e15-7608a7cc4b92" providerId="ADAL" clId="{C0025BA5-1C75-47D0-8AFB-72AEBF4F8C09}" dt="2024-03-31T19:18:59.850" v="1874" actId="478"/>
          <ac:spMkLst>
            <pc:docMk/>
            <pc:sldMk cId="662851844" sldId="265"/>
            <ac:spMk id="5" creationId="{62656611-BE78-3A93-E135-28474295A39E}"/>
          </ac:spMkLst>
        </pc:spChg>
        <pc:spChg chg="add mod">
          <ac:chgData name="Prezerakos Georgios" userId="ea548587-b3cc-4d35-8e15-7608a7cc4b92" providerId="ADAL" clId="{C0025BA5-1C75-47D0-8AFB-72AEBF4F8C09}" dt="2024-03-31T19:26:40.418" v="2171" actId="1038"/>
          <ac:spMkLst>
            <pc:docMk/>
            <pc:sldMk cId="662851844" sldId="265"/>
            <ac:spMk id="6" creationId="{21503E4B-A16D-873C-99E7-DBC71A5CEC43}"/>
          </ac:spMkLst>
        </pc:spChg>
        <pc:spChg chg="add mod">
          <ac:chgData name="Prezerakos Georgios" userId="ea548587-b3cc-4d35-8e15-7608a7cc4b92" providerId="ADAL" clId="{C0025BA5-1C75-47D0-8AFB-72AEBF4F8C09}" dt="2024-03-31T19:26:40.418" v="2171" actId="1038"/>
          <ac:spMkLst>
            <pc:docMk/>
            <pc:sldMk cId="662851844" sldId="265"/>
            <ac:spMk id="7" creationId="{27ECA676-2CE5-91FC-6BD1-5E5A73E8B2AD}"/>
          </ac:spMkLst>
        </pc:spChg>
        <pc:spChg chg="add mod">
          <ac:chgData name="Prezerakos Georgios" userId="ea548587-b3cc-4d35-8e15-7608a7cc4b92" providerId="ADAL" clId="{C0025BA5-1C75-47D0-8AFB-72AEBF4F8C09}" dt="2024-03-31T19:26:40.418" v="2171" actId="1038"/>
          <ac:spMkLst>
            <pc:docMk/>
            <pc:sldMk cId="662851844" sldId="265"/>
            <ac:spMk id="8" creationId="{436DF0D5-EE25-13F0-E903-710FC4EFF7F6}"/>
          </ac:spMkLst>
        </pc:spChg>
        <pc:spChg chg="add mod">
          <ac:chgData name="Prezerakos Georgios" userId="ea548587-b3cc-4d35-8e15-7608a7cc4b92" providerId="ADAL" clId="{C0025BA5-1C75-47D0-8AFB-72AEBF4F8C09}" dt="2024-03-31T19:26:40.418" v="2171" actId="1038"/>
          <ac:spMkLst>
            <pc:docMk/>
            <pc:sldMk cId="662851844" sldId="265"/>
            <ac:spMk id="9" creationId="{34849E94-AA91-C7C2-1F48-40974960F1E8}"/>
          </ac:spMkLst>
        </pc:spChg>
        <pc:spChg chg="add mod">
          <ac:chgData name="Prezerakos Georgios" userId="ea548587-b3cc-4d35-8e15-7608a7cc4b92" providerId="ADAL" clId="{C0025BA5-1C75-47D0-8AFB-72AEBF4F8C09}" dt="2024-03-31T19:26:40.418" v="2171" actId="1038"/>
          <ac:spMkLst>
            <pc:docMk/>
            <pc:sldMk cId="662851844" sldId="265"/>
            <ac:spMk id="10" creationId="{50AD4C84-5D9C-24A0-E87C-B91149C4D29D}"/>
          </ac:spMkLst>
        </pc:spChg>
        <pc:spChg chg="add mod ord">
          <ac:chgData name="Prezerakos Georgios" userId="ea548587-b3cc-4d35-8e15-7608a7cc4b92" providerId="ADAL" clId="{C0025BA5-1C75-47D0-8AFB-72AEBF4F8C09}" dt="2024-03-31T19:24:52.238" v="2071" actId="167"/>
          <ac:spMkLst>
            <pc:docMk/>
            <pc:sldMk cId="662851844" sldId="265"/>
            <ac:spMk id="21" creationId="{92A8BC53-5676-F2B8-A691-A44623DEB47E}"/>
          </ac:spMkLst>
        </pc:spChg>
        <pc:spChg chg="add mod">
          <ac:chgData name="Prezerakos Georgios" userId="ea548587-b3cc-4d35-8e15-7608a7cc4b92" providerId="ADAL" clId="{C0025BA5-1C75-47D0-8AFB-72AEBF4F8C09}" dt="2024-03-31T19:25:07.658" v="2101" actId="1036"/>
          <ac:spMkLst>
            <pc:docMk/>
            <pc:sldMk cId="662851844" sldId="265"/>
            <ac:spMk id="22" creationId="{84DBA61D-6E56-F027-C9A1-B13126A9FDA1}"/>
          </ac:spMkLst>
        </pc:spChg>
        <pc:spChg chg="add mod">
          <ac:chgData name="Prezerakos Georgios" userId="ea548587-b3cc-4d35-8e15-7608a7cc4b92" providerId="ADAL" clId="{C0025BA5-1C75-47D0-8AFB-72AEBF4F8C09}" dt="2024-03-31T19:24:58.529" v="2078" actId="1035"/>
          <ac:spMkLst>
            <pc:docMk/>
            <pc:sldMk cId="662851844" sldId="265"/>
            <ac:spMk id="23" creationId="{90198B67-A59C-D05D-F3B6-1D6405CCFA7E}"/>
          </ac:spMkLst>
        </pc:spChg>
        <pc:spChg chg="add mod">
          <ac:chgData name="Prezerakos Georgios" userId="ea548587-b3cc-4d35-8e15-7608a7cc4b92" providerId="ADAL" clId="{C0025BA5-1C75-47D0-8AFB-72AEBF4F8C09}" dt="2024-03-31T19:25:14.617" v="2130" actId="1035"/>
          <ac:spMkLst>
            <pc:docMk/>
            <pc:sldMk cId="662851844" sldId="265"/>
            <ac:spMk id="24" creationId="{BA4C9015-980F-DF48-9FB7-9F7D35B084F4}"/>
          </ac:spMkLst>
        </pc:spChg>
        <pc:spChg chg="add mod ord">
          <ac:chgData name="Prezerakos Georgios" userId="ea548587-b3cc-4d35-8e15-7608a7cc4b92" providerId="ADAL" clId="{C0025BA5-1C75-47D0-8AFB-72AEBF4F8C09}" dt="2024-03-31T19:25:26.685" v="2134" actId="14100"/>
          <ac:spMkLst>
            <pc:docMk/>
            <pc:sldMk cId="662851844" sldId="265"/>
            <ac:spMk id="25" creationId="{6BEA9867-3AB7-E29B-948C-9C7CA87D2DF3}"/>
          </ac:spMkLst>
        </pc:spChg>
        <pc:spChg chg="add mod">
          <ac:chgData name="Prezerakos Georgios" userId="ea548587-b3cc-4d35-8e15-7608a7cc4b92" providerId="ADAL" clId="{C0025BA5-1C75-47D0-8AFB-72AEBF4F8C09}" dt="2024-03-31T19:25:46.348" v="2138" actId="1076"/>
          <ac:spMkLst>
            <pc:docMk/>
            <pc:sldMk cId="662851844" sldId="265"/>
            <ac:spMk id="26" creationId="{1A759E83-1B86-24B6-5B94-7781031C8E6D}"/>
          </ac:spMkLst>
        </pc:spChg>
        <pc:spChg chg="add">
          <ac:chgData name="Prezerakos Georgios" userId="ea548587-b3cc-4d35-8e15-7608a7cc4b92" providerId="ADAL" clId="{C0025BA5-1C75-47D0-8AFB-72AEBF4F8C09}" dt="2024-03-31T19:25:58.071" v="2139" actId="11529"/>
          <ac:spMkLst>
            <pc:docMk/>
            <pc:sldMk cId="662851844" sldId="265"/>
            <ac:spMk id="27" creationId="{2742C36E-758F-3B94-D9DA-A020C1A8554C}"/>
          </ac:spMkLst>
        </pc:spChg>
        <pc:spChg chg="add mod">
          <ac:chgData name="Prezerakos Georgios" userId="ea548587-b3cc-4d35-8e15-7608a7cc4b92" providerId="ADAL" clId="{C0025BA5-1C75-47D0-8AFB-72AEBF4F8C09}" dt="2024-03-31T19:26:18.273" v="2145" actId="14100"/>
          <ac:spMkLst>
            <pc:docMk/>
            <pc:sldMk cId="662851844" sldId="265"/>
            <ac:spMk id="28" creationId="{53B9BB74-0003-7222-0D1C-E804299C31EA}"/>
          </ac:spMkLst>
        </pc:spChg>
        <pc:spChg chg="add mod">
          <ac:chgData name="Prezerakos Georgios" userId="ea548587-b3cc-4d35-8e15-7608a7cc4b92" providerId="ADAL" clId="{C0025BA5-1C75-47D0-8AFB-72AEBF4F8C09}" dt="2024-03-31T19:26:04.953" v="2142"/>
          <ac:spMkLst>
            <pc:docMk/>
            <pc:sldMk cId="662851844" sldId="265"/>
            <ac:spMk id="29" creationId="{EB5AF5FA-BCBC-004D-07BB-851D654E1E07}"/>
          </ac:spMkLst>
        </pc:spChg>
        <pc:spChg chg="add">
          <ac:chgData name="Prezerakos Georgios" userId="ea548587-b3cc-4d35-8e15-7608a7cc4b92" providerId="ADAL" clId="{C0025BA5-1C75-47D0-8AFB-72AEBF4F8C09}" dt="2024-03-31T19:26:46.993" v="2172" actId="11529"/>
          <ac:spMkLst>
            <pc:docMk/>
            <pc:sldMk cId="662851844" sldId="265"/>
            <ac:spMk id="35" creationId="{B75C130C-4E2D-A683-8B9C-5A59104F86BB}"/>
          </ac:spMkLst>
        </pc:spChg>
        <pc:cxnChg chg="add mod">
          <ac:chgData name="Prezerakos Georgios" userId="ea548587-b3cc-4d35-8e15-7608a7cc4b92" providerId="ADAL" clId="{C0025BA5-1C75-47D0-8AFB-72AEBF4F8C09}" dt="2024-03-31T19:26:40.418" v="2171" actId="1038"/>
          <ac:cxnSpMkLst>
            <pc:docMk/>
            <pc:sldMk cId="662851844" sldId="265"/>
            <ac:cxnSpMk id="12" creationId="{FC8B4ACC-9177-CB6F-A077-97C9D6502679}"/>
          </ac:cxnSpMkLst>
        </pc:cxnChg>
        <pc:cxnChg chg="add mod">
          <ac:chgData name="Prezerakos Georgios" userId="ea548587-b3cc-4d35-8e15-7608a7cc4b92" providerId="ADAL" clId="{C0025BA5-1C75-47D0-8AFB-72AEBF4F8C09}" dt="2024-03-31T19:26:40.418" v="2171" actId="1038"/>
          <ac:cxnSpMkLst>
            <pc:docMk/>
            <pc:sldMk cId="662851844" sldId="265"/>
            <ac:cxnSpMk id="14" creationId="{E927B528-AC93-0449-F437-E487A7218160}"/>
          </ac:cxnSpMkLst>
        </pc:cxnChg>
        <pc:cxnChg chg="add mod">
          <ac:chgData name="Prezerakos Georgios" userId="ea548587-b3cc-4d35-8e15-7608a7cc4b92" providerId="ADAL" clId="{C0025BA5-1C75-47D0-8AFB-72AEBF4F8C09}" dt="2024-03-31T19:26:40.418" v="2171" actId="1038"/>
          <ac:cxnSpMkLst>
            <pc:docMk/>
            <pc:sldMk cId="662851844" sldId="265"/>
            <ac:cxnSpMk id="16" creationId="{A0B52129-3BAF-ECBA-AEEC-451312AF8973}"/>
          </ac:cxnSpMkLst>
        </pc:cxnChg>
        <pc:cxnChg chg="add mod">
          <ac:chgData name="Prezerakos Georgios" userId="ea548587-b3cc-4d35-8e15-7608a7cc4b92" providerId="ADAL" clId="{C0025BA5-1C75-47D0-8AFB-72AEBF4F8C09}" dt="2024-03-31T19:26:40.418" v="2171" actId="1038"/>
          <ac:cxnSpMkLst>
            <pc:docMk/>
            <pc:sldMk cId="662851844" sldId="265"/>
            <ac:cxnSpMk id="18" creationId="{34A320C1-EAF2-8958-D9E1-46F6837E4EA0}"/>
          </ac:cxnSpMkLst>
        </pc:cxnChg>
        <pc:cxnChg chg="add mod">
          <ac:chgData name="Prezerakos Georgios" userId="ea548587-b3cc-4d35-8e15-7608a7cc4b92" providerId="ADAL" clId="{C0025BA5-1C75-47D0-8AFB-72AEBF4F8C09}" dt="2024-03-31T19:26:40.418" v="2171" actId="1038"/>
          <ac:cxnSpMkLst>
            <pc:docMk/>
            <pc:sldMk cId="662851844" sldId="265"/>
            <ac:cxnSpMk id="20" creationId="{D3D42733-8E28-5799-8569-EB9025D0721E}"/>
          </ac:cxnSpMkLst>
        </pc:cxnChg>
        <pc:cxnChg chg="add mod">
          <ac:chgData name="Prezerakos Georgios" userId="ea548587-b3cc-4d35-8e15-7608a7cc4b92" providerId="ADAL" clId="{C0025BA5-1C75-47D0-8AFB-72AEBF4F8C09}" dt="2024-03-31T19:26:18.273" v="2145" actId="14100"/>
          <ac:cxnSpMkLst>
            <pc:docMk/>
            <pc:sldMk cId="662851844" sldId="265"/>
            <ac:cxnSpMk id="31" creationId="{430022BD-1202-65E1-DA66-1CF8D0DCA33F}"/>
          </ac:cxnSpMkLst>
        </pc:cxnChg>
        <pc:cxnChg chg="add">
          <ac:chgData name="Prezerakos Georgios" userId="ea548587-b3cc-4d35-8e15-7608a7cc4b92" providerId="ADAL" clId="{C0025BA5-1C75-47D0-8AFB-72AEBF4F8C09}" dt="2024-03-31T19:26:26.059" v="2146" actId="11529"/>
          <ac:cxnSpMkLst>
            <pc:docMk/>
            <pc:sldMk cId="662851844" sldId="265"/>
            <ac:cxnSpMk id="34" creationId="{04E5E805-0137-CDD3-F085-87C4117E0C46}"/>
          </ac:cxnSpMkLst>
        </pc:cxnChg>
      </pc:sldChg>
      <pc:sldChg chg="addSp delSp modSp new mod setBg modClrScheme chgLayout">
        <pc:chgData name="Prezerakos Georgios" userId="ea548587-b3cc-4d35-8e15-7608a7cc4b92" providerId="ADAL" clId="{C0025BA5-1C75-47D0-8AFB-72AEBF4F8C09}" dt="2024-03-31T21:59:06.925" v="5173" actId="26606"/>
        <pc:sldMkLst>
          <pc:docMk/>
          <pc:sldMk cId="669806931" sldId="266"/>
        </pc:sldMkLst>
        <pc:spChg chg="del mod ord">
          <ac:chgData name="Prezerakos Georgios" userId="ea548587-b3cc-4d35-8e15-7608a7cc4b92" providerId="ADAL" clId="{C0025BA5-1C75-47D0-8AFB-72AEBF4F8C09}" dt="2024-03-31T19:33:47.102" v="2202" actId="700"/>
          <ac:spMkLst>
            <pc:docMk/>
            <pc:sldMk cId="669806931" sldId="266"/>
            <ac:spMk id="2" creationId="{67CABAD5-7DFC-3441-9D69-FEBF8AB3D8CD}"/>
          </ac:spMkLst>
        </pc:spChg>
        <pc:spChg chg="del mod ord">
          <ac:chgData name="Prezerakos Georgios" userId="ea548587-b3cc-4d35-8e15-7608a7cc4b92" providerId="ADAL" clId="{C0025BA5-1C75-47D0-8AFB-72AEBF4F8C09}" dt="2024-03-31T19:33:47.102" v="2202" actId="700"/>
          <ac:spMkLst>
            <pc:docMk/>
            <pc:sldMk cId="669806931" sldId="266"/>
            <ac:spMk id="3" creationId="{A6526B16-0E9A-9E3D-E3C3-2080815A7C13}"/>
          </ac:spMkLst>
        </pc:spChg>
        <pc:spChg chg="add mod ord">
          <ac:chgData name="Prezerakos Georgios" userId="ea548587-b3cc-4d35-8e15-7608a7cc4b92" providerId="ADAL" clId="{C0025BA5-1C75-47D0-8AFB-72AEBF4F8C09}" dt="2024-03-31T21:59:06.925" v="5173" actId="26606"/>
          <ac:spMkLst>
            <pc:docMk/>
            <pc:sldMk cId="669806931" sldId="266"/>
            <ac:spMk id="4" creationId="{C51EA8CE-1222-0E6C-BC24-74A5BD824677}"/>
          </ac:spMkLst>
        </pc:spChg>
        <pc:spChg chg="add mod ord">
          <ac:chgData name="Prezerakos Georgios" userId="ea548587-b3cc-4d35-8e15-7608a7cc4b92" providerId="ADAL" clId="{C0025BA5-1C75-47D0-8AFB-72AEBF4F8C09}" dt="2024-03-31T21:59:06.925" v="5173" actId="26606"/>
          <ac:spMkLst>
            <pc:docMk/>
            <pc:sldMk cId="669806931" sldId="266"/>
            <ac:spMk id="5" creationId="{5A396E4A-E503-9871-C613-D7040CC74A9B}"/>
          </ac:spMkLst>
        </pc:spChg>
        <pc:spChg chg="add">
          <ac:chgData name="Prezerakos Georgios" userId="ea548587-b3cc-4d35-8e15-7608a7cc4b92" providerId="ADAL" clId="{C0025BA5-1C75-47D0-8AFB-72AEBF4F8C09}" dt="2024-03-31T21:59:06.925" v="5173" actId="26606"/>
          <ac:spMkLst>
            <pc:docMk/>
            <pc:sldMk cId="669806931" sldId="266"/>
            <ac:spMk id="10" creationId="{DBF61EA3-B236-439E-9C0B-340980D56BEE}"/>
          </ac:spMkLst>
        </pc:spChg>
        <pc:spChg chg="add">
          <ac:chgData name="Prezerakos Georgios" userId="ea548587-b3cc-4d35-8e15-7608a7cc4b92" providerId="ADAL" clId="{C0025BA5-1C75-47D0-8AFB-72AEBF4F8C09}" dt="2024-03-31T21:59:06.925" v="5173" actId="26606"/>
          <ac:spMkLst>
            <pc:docMk/>
            <pc:sldMk cId="669806931" sldId="266"/>
            <ac:spMk id="16" creationId="{E659831F-0D9A-4C63-9EBB-8435B85A440F}"/>
          </ac:spMkLst>
        </pc:spChg>
        <pc:grpChg chg="add">
          <ac:chgData name="Prezerakos Georgios" userId="ea548587-b3cc-4d35-8e15-7608a7cc4b92" providerId="ADAL" clId="{C0025BA5-1C75-47D0-8AFB-72AEBF4F8C09}" dt="2024-03-31T21:59:06.925" v="5173" actId="26606"/>
          <ac:grpSpMkLst>
            <pc:docMk/>
            <pc:sldMk cId="669806931" sldId="266"/>
            <ac:grpSpMk id="12" creationId="{28FAF094-D087-493F-8DF9-A486C2D6BBAA}"/>
          </ac:grpSpMkLst>
        </pc:grpChg>
      </pc:sldChg>
      <pc:sldChg chg="addSp modSp new mod setBg">
        <pc:chgData name="Prezerakos Georgios" userId="ea548587-b3cc-4d35-8e15-7608a7cc4b92" providerId="ADAL" clId="{C0025BA5-1C75-47D0-8AFB-72AEBF4F8C09}" dt="2024-03-31T22:09:57.803" v="5242" actId="26606"/>
        <pc:sldMkLst>
          <pc:docMk/>
          <pc:sldMk cId="8771967" sldId="267"/>
        </pc:sldMkLst>
        <pc:spChg chg="mod">
          <ac:chgData name="Prezerakos Georgios" userId="ea548587-b3cc-4d35-8e15-7608a7cc4b92" providerId="ADAL" clId="{C0025BA5-1C75-47D0-8AFB-72AEBF4F8C09}" dt="2024-03-31T22:09:57.803" v="5242" actId="26606"/>
          <ac:spMkLst>
            <pc:docMk/>
            <pc:sldMk cId="8771967" sldId="267"/>
            <ac:spMk id="2" creationId="{16897125-E275-4B23-9675-F0E72E75E34D}"/>
          </ac:spMkLst>
        </pc:spChg>
        <pc:spChg chg="mod">
          <ac:chgData name="Prezerakos Georgios" userId="ea548587-b3cc-4d35-8e15-7608a7cc4b92" providerId="ADAL" clId="{C0025BA5-1C75-47D0-8AFB-72AEBF4F8C09}" dt="2024-03-31T22:09:57.803" v="5242" actId="26606"/>
          <ac:spMkLst>
            <pc:docMk/>
            <pc:sldMk cId="8771967" sldId="267"/>
            <ac:spMk id="3" creationId="{8E8F3FEF-5571-E207-1F44-4A211F63E9F0}"/>
          </ac:spMkLst>
        </pc:spChg>
        <pc:spChg chg="add">
          <ac:chgData name="Prezerakos Georgios" userId="ea548587-b3cc-4d35-8e15-7608a7cc4b92" providerId="ADAL" clId="{C0025BA5-1C75-47D0-8AFB-72AEBF4F8C09}" dt="2024-03-31T22:09:57.803" v="5242" actId="26606"/>
          <ac:spMkLst>
            <pc:docMk/>
            <pc:sldMk cId="8771967" sldId="267"/>
            <ac:spMk id="8" creationId="{B6CDA21F-E7AF-4C75-8395-33F58D5B0E45}"/>
          </ac:spMkLst>
        </pc:spChg>
        <pc:spChg chg="add">
          <ac:chgData name="Prezerakos Georgios" userId="ea548587-b3cc-4d35-8e15-7608a7cc4b92" providerId="ADAL" clId="{C0025BA5-1C75-47D0-8AFB-72AEBF4F8C09}" dt="2024-03-31T22:09:57.803" v="5242" actId="26606"/>
          <ac:spMkLst>
            <pc:docMk/>
            <pc:sldMk cId="8771967" sldId="267"/>
            <ac:spMk id="15" creationId="{D5B0017B-2ECA-49AF-B397-DC140825DF8D}"/>
          </ac:spMkLst>
        </pc:spChg>
        <pc:grpChg chg="add">
          <ac:chgData name="Prezerakos Georgios" userId="ea548587-b3cc-4d35-8e15-7608a7cc4b92" providerId="ADAL" clId="{C0025BA5-1C75-47D0-8AFB-72AEBF4F8C09}" dt="2024-03-31T22:09:57.803" v="5242" actId="26606"/>
          <ac:grpSpMkLst>
            <pc:docMk/>
            <pc:sldMk cId="8771967" sldId="267"/>
            <ac:grpSpMk id="10" creationId="{AE1C45F0-260A-458C-96ED-C1F6D2151219}"/>
          </ac:grpSpMkLst>
        </pc:grpChg>
        <pc:cxnChg chg="add">
          <ac:chgData name="Prezerakos Georgios" userId="ea548587-b3cc-4d35-8e15-7608a7cc4b92" providerId="ADAL" clId="{C0025BA5-1C75-47D0-8AFB-72AEBF4F8C09}" dt="2024-03-31T22:09:57.803" v="5242" actId="26606"/>
          <ac:cxnSpMkLst>
            <pc:docMk/>
            <pc:sldMk cId="8771967" sldId="267"/>
            <ac:cxnSpMk id="17" creationId="{6CF1BAF6-AD41-4082-B212-8A1F9A2E8779}"/>
          </ac:cxnSpMkLst>
        </pc:cxnChg>
      </pc:sldChg>
      <pc:sldChg chg="addSp modSp new mod setBg">
        <pc:chgData name="Prezerakos Georgios" userId="ea548587-b3cc-4d35-8e15-7608a7cc4b92" providerId="ADAL" clId="{C0025BA5-1C75-47D0-8AFB-72AEBF4F8C09}" dt="2024-03-31T22:12:11.372" v="5246" actId="26606"/>
        <pc:sldMkLst>
          <pc:docMk/>
          <pc:sldMk cId="2809482033" sldId="268"/>
        </pc:sldMkLst>
        <pc:spChg chg="mod">
          <ac:chgData name="Prezerakos Georgios" userId="ea548587-b3cc-4d35-8e15-7608a7cc4b92" providerId="ADAL" clId="{C0025BA5-1C75-47D0-8AFB-72AEBF4F8C09}" dt="2024-03-31T22:12:11.372" v="5246" actId="26606"/>
          <ac:spMkLst>
            <pc:docMk/>
            <pc:sldMk cId="2809482033" sldId="268"/>
            <ac:spMk id="2" creationId="{9DDB0E94-91FF-135F-8193-EEC45423D731}"/>
          </ac:spMkLst>
        </pc:spChg>
        <pc:spChg chg="mod">
          <ac:chgData name="Prezerakos Georgios" userId="ea548587-b3cc-4d35-8e15-7608a7cc4b92" providerId="ADAL" clId="{C0025BA5-1C75-47D0-8AFB-72AEBF4F8C09}" dt="2024-03-31T22:12:11.372" v="5246" actId="26606"/>
          <ac:spMkLst>
            <pc:docMk/>
            <pc:sldMk cId="2809482033" sldId="268"/>
            <ac:spMk id="3" creationId="{3FF58C37-45DB-AF16-15CE-2E64E0010E5D}"/>
          </ac:spMkLst>
        </pc:spChg>
        <pc:spChg chg="add">
          <ac:chgData name="Prezerakos Georgios" userId="ea548587-b3cc-4d35-8e15-7608a7cc4b92" providerId="ADAL" clId="{C0025BA5-1C75-47D0-8AFB-72AEBF4F8C09}" dt="2024-03-31T22:12:11.372" v="5246" actId="26606"/>
          <ac:spMkLst>
            <pc:docMk/>
            <pc:sldMk cId="2809482033" sldId="268"/>
            <ac:spMk id="8" creationId="{B6CDA21F-E7AF-4C75-8395-33F58D5B0E45}"/>
          </ac:spMkLst>
        </pc:spChg>
        <pc:spChg chg="add">
          <ac:chgData name="Prezerakos Georgios" userId="ea548587-b3cc-4d35-8e15-7608a7cc4b92" providerId="ADAL" clId="{C0025BA5-1C75-47D0-8AFB-72AEBF4F8C09}" dt="2024-03-31T22:12:11.372" v="5246" actId="26606"/>
          <ac:spMkLst>
            <pc:docMk/>
            <pc:sldMk cId="2809482033" sldId="268"/>
            <ac:spMk id="15" creationId="{D5B0017B-2ECA-49AF-B397-DC140825DF8D}"/>
          </ac:spMkLst>
        </pc:spChg>
        <pc:grpChg chg="add">
          <ac:chgData name="Prezerakos Georgios" userId="ea548587-b3cc-4d35-8e15-7608a7cc4b92" providerId="ADAL" clId="{C0025BA5-1C75-47D0-8AFB-72AEBF4F8C09}" dt="2024-03-31T22:12:11.372" v="5246" actId="26606"/>
          <ac:grpSpMkLst>
            <pc:docMk/>
            <pc:sldMk cId="2809482033" sldId="268"/>
            <ac:grpSpMk id="10" creationId="{AE1C45F0-260A-458C-96ED-C1F6D2151219}"/>
          </ac:grpSpMkLst>
        </pc:grpChg>
        <pc:cxnChg chg="add">
          <ac:chgData name="Prezerakos Georgios" userId="ea548587-b3cc-4d35-8e15-7608a7cc4b92" providerId="ADAL" clId="{C0025BA5-1C75-47D0-8AFB-72AEBF4F8C09}" dt="2024-03-31T22:12:11.372" v="5246" actId="26606"/>
          <ac:cxnSpMkLst>
            <pc:docMk/>
            <pc:sldMk cId="2809482033" sldId="268"/>
            <ac:cxnSpMk id="17" creationId="{6CF1BAF6-AD41-4082-B212-8A1F9A2E8779}"/>
          </ac:cxnSpMkLst>
        </pc:cxnChg>
      </pc:sldChg>
      <pc:sldChg chg="addSp delSp modSp new mod setBg modClrScheme chgLayout">
        <pc:chgData name="Prezerakos Georgios" userId="ea548587-b3cc-4d35-8e15-7608a7cc4b92" providerId="ADAL" clId="{C0025BA5-1C75-47D0-8AFB-72AEBF4F8C09}" dt="2024-03-31T22:00:16.217" v="5186" actId="26606"/>
        <pc:sldMkLst>
          <pc:docMk/>
          <pc:sldMk cId="3531088275" sldId="269"/>
        </pc:sldMkLst>
        <pc:spChg chg="del mod ord">
          <ac:chgData name="Prezerakos Georgios" userId="ea548587-b3cc-4d35-8e15-7608a7cc4b92" providerId="ADAL" clId="{C0025BA5-1C75-47D0-8AFB-72AEBF4F8C09}" dt="2024-03-31T19:42:16.662" v="2774" actId="700"/>
          <ac:spMkLst>
            <pc:docMk/>
            <pc:sldMk cId="3531088275" sldId="269"/>
            <ac:spMk id="2" creationId="{EC0C4FAB-0B54-F9F7-21DE-7EAD612B77D3}"/>
          </ac:spMkLst>
        </pc:spChg>
        <pc:spChg chg="del mod ord">
          <ac:chgData name="Prezerakos Georgios" userId="ea548587-b3cc-4d35-8e15-7608a7cc4b92" providerId="ADAL" clId="{C0025BA5-1C75-47D0-8AFB-72AEBF4F8C09}" dt="2024-03-31T19:42:16.662" v="2774" actId="700"/>
          <ac:spMkLst>
            <pc:docMk/>
            <pc:sldMk cId="3531088275" sldId="269"/>
            <ac:spMk id="3" creationId="{25C0A126-DB56-2CBC-20A2-16EA9821AEA5}"/>
          </ac:spMkLst>
        </pc:spChg>
        <pc:spChg chg="add mod ord">
          <ac:chgData name="Prezerakos Georgios" userId="ea548587-b3cc-4d35-8e15-7608a7cc4b92" providerId="ADAL" clId="{C0025BA5-1C75-47D0-8AFB-72AEBF4F8C09}" dt="2024-03-31T22:00:16.217" v="5186" actId="26606"/>
          <ac:spMkLst>
            <pc:docMk/>
            <pc:sldMk cId="3531088275" sldId="269"/>
            <ac:spMk id="4" creationId="{4FC70C4F-7FBD-9EB7-636E-E6763F87248F}"/>
          </ac:spMkLst>
        </pc:spChg>
        <pc:spChg chg="add mod ord">
          <ac:chgData name="Prezerakos Georgios" userId="ea548587-b3cc-4d35-8e15-7608a7cc4b92" providerId="ADAL" clId="{C0025BA5-1C75-47D0-8AFB-72AEBF4F8C09}" dt="2024-03-31T22:00:16.217" v="5186" actId="26606"/>
          <ac:spMkLst>
            <pc:docMk/>
            <pc:sldMk cId="3531088275" sldId="269"/>
            <ac:spMk id="5" creationId="{1C737D70-585B-5CD9-5F25-983E0470CCEE}"/>
          </ac:spMkLst>
        </pc:spChg>
        <pc:spChg chg="add">
          <ac:chgData name="Prezerakos Georgios" userId="ea548587-b3cc-4d35-8e15-7608a7cc4b92" providerId="ADAL" clId="{C0025BA5-1C75-47D0-8AFB-72AEBF4F8C09}" dt="2024-03-31T22:00:16.217" v="5186" actId="26606"/>
          <ac:spMkLst>
            <pc:docMk/>
            <pc:sldMk cId="3531088275" sldId="269"/>
            <ac:spMk id="10" creationId="{943CAA20-3569-4189-9E48-239A229A86CA}"/>
          </ac:spMkLst>
        </pc:spChg>
        <pc:spChg chg="add">
          <ac:chgData name="Prezerakos Georgios" userId="ea548587-b3cc-4d35-8e15-7608a7cc4b92" providerId="ADAL" clId="{C0025BA5-1C75-47D0-8AFB-72AEBF4F8C09}" dt="2024-03-31T22:00:16.217" v="5186" actId="26606"/>
          <ac:spMkLst>
            <pc:docMk/>
            <pc:sldMk cId="3531088275" sldId="269"/>
            <ac:spMk id="12" creationId="{DA542B6D-E775-4832-91DC-2D20F857813A}"/>
          </ac:spMkLst>
        </pc:spChg>
      </pc:sldChg>
      <pc:sldChg chg="addSp delSp modSp new mod modClrScheme chgLayout">
        <pc:chgData name="Prezerakos Georgios" userId="ea548587-b3cc-4d35-8e15-7608a7cc4b92" providerId="ADAL" clId="{C0025BA5-1C75-47D0-8AFB-72AEBF4F8C09}" dt="2024-03-31T19:48:42.791" v="3108" actId="2710"/>
        <pc:sldMkLst>
          <pc:docMk/>
          <pc:sldMk cId="1256320713" sldId="270"/>
        </pc:sldMkLst>
        <pc:spChg chg="del mod ord">
          <ac:chgData name="Prezerakos Georgios" userId="ea548587-b3cc-4d35-8e15-7608a7cc4b92" providerId="ADAL" clId="{C0025BA5-1C75-47D0-8AFB-72AEBF4F8C09}" dt="2024-03-31T19:42:31.050" v="2789" actId="700"/>
          <ac:spMkLst>
            <pc:docMk/>
            <pc:sldMk cId="1256320713" sldId="270"/>
            <ac:spMk id="2" creationId="{69971E67-2585-9977-6ABA-CEA4E7B0BFBF}"/>
          </ac:spMkLst>
        </pc:spChg>
        <pc:spChg chg="del mod ord">
          <ac:chgData name="Prezerakos Georgios" userId="ea548587-b3cc-4d35-8e15-7608a7cc4b92" providerId="ADAL" clId="{C0025BA5-1C75-47D0-8AFB-72AEBF4F8C09}" dt="2024-03-31T19:42:31.050" v="2789" actId="700"/>
          <ac:spMkLst>
            <pc:docMk/>
            <pc:sldMk cId="1256320713" sldId="270"/>
            <ac:spMk id="3" creationId="{3782BDED-ED15-7D8A-A19B-B8EE8FF063FC}"/>
          </ac:spMkLst>
        </pc:spChg>
        <pc:spChg chg="add mod ord">
          <ac:chgData name="Prezerakos Georgios" userId="ea548587-b3cc-4d35-8e15-7608a7cc4b92" providerId="ADAL" clId="{C0025BA5-1C75-47D0-8AFB-72AEBF4F8C09}" dt="2024-03-31T19:44:02.053" v="2843" actId="20577"/>
          <ac:spMkLst>
            <pc:docMk/>
            <pc:sldMk cId="1256320713" sldId="270"/>
            <ac:spMk id="4" creationId="{B9DBA3F2-8DEB-9DEF-1E85-1D42D2914DE8}"/>
          </ac:spMkLst>
        </pc:spChg>
        <pc:spChg chg="add mod ord">
          <ac:chgData name="Prezerakos Georgios" userId="ea548587-b3cc-4d35-8e15-7608a7cc4b92" providerId="ADAL" clId="{C0025BA5-1C75-47D0-8AFB-72AEBF4F8C09}" dt="2024-03-31T19:48:42.791" v="3108" actId="2710"/>
          <ac:spMkLst>
            <pc:docMk/>
            <pc:sldMk cId="1256320713" sldId="270"/>
            <ac:spMk id="5" creationId="{98882A11-D693-B883-6BE6-D6C7E4A213D4}"/>
          </ac:spMkLst>
        </pc:spChg>
        <pc:picChg chg="add mod">
          <ac:chgData name="Prezerakos Georgios" userId="ea548587-b3cc-4d35-8e15-7608a7cc4b92" providerId="ADAL" clId="{C0025BA5-1C75-47D0-8AFB-72AEBF4F8C09}" dt="2024-03-31T19:44:15.465" v="2848" actId="14100"/>
          <ac:picMkLst>
            <pc:docMk/>
            <pc:sldMk cId="1256320713" sldId="270"/>
            <ac:picMk id="7" creationId="{AE87E9A9-4F0C-5B80-5FAB-7ABF61ACD035}"/>
          </ac:picMkLst>
        </pc:picChg>
      </pc:sldChg>
      <pc:sldChg chg="addSp delSp modSp new mod">
        <pc:chgData name="Prezerakos Georgios" userId="ea548587-b3cc-4d35-8e15-7608a7cc4b92" providerId="ADAL" clId="{C0025BA5-1C75-47D0-8AFB-72AEBF4F8C09}" dt="2024-03-31T19:49:40.042" v="3119" actId="1076"/>
        <pc:sldMkLst>
          <pc:docMk/>
          <pc:sldMk cId="1861281283" sldId="271"/>
        </pc:sldMkLst>
        <pc:spChg chg="mod">
          <ac:chgData name="Prezerakos Georgios" userId="ea548587-b3cc-4d35-8e15-7608a7cc4b92" providerId="ADAL" clId="{C0025BA5-1C75-47D0-8AFB-72AEBF4F8C09}" dt="2024-03-31T19:49:24.046" v="3116" actId="20577"/>
          <ac:spMkLst>
            <pc:docMk/>
            <pc:sldMk cId="1861281283" sldId="271"/>
            <ac:spMk id="2" creationId="{4C4EBAAD-5FA8-89CB-3352-CC5D8A227F65}"/>
          </ac:spMkLst>
        </pc:spChg>
        <pc:spChg chg="del">
          <ac:chgData name="Prezerakos Georgios" userId="ea548587-b3cc-4d35-8e15-7608a7cc4b92" providerId="ADAL" clId="{C0025BA5-1C75-47D0-8AFB-72AEBF4F8C09}" dt="2024-03-31T19:49:27.005" v="3117" actId="478"/>
          <ac:spMkLst>
            <pc:docMk/>
            <pc:sldMk cId="1861281283" sldId="271"/>
            <ac:spMk id="3" creationId="{64622D05-C4C5-A0E4-0DD5-139A65C5566A}"/>
          </ac:spMkLst>
        </pc:spChg>
        <pc:picChg chg="add mod">
          <ac:chgData name="Prezerakos Georgios" userId="ea548587-b3cc-4d35-8e15-7608a7cc4b92" providerId="ADAL" clId="{C0025BA5-1C75-47D0-8AFB-72AEBF4F8C09}" dt="2024-03-31T19:49:40.042" v="3119" actId="1076"/>
          <ac:picMkLst>
            <pc:docMk/>
            <pc:sldMk cId="1861281283" sldId="271"/>
            <ac:picMk id="5" creationId="{F7C86D2E-6C14-B2E5-4793-A82AAC1104B3}"/>
          </ac:picMkLst>
        </pc:picChg>
      </pc:sldChg>
      <pc:sldChg chg="addSp modSp new mod setBg">
        <pc:chgData name="Prezerakos Georgios" userId="ea548587-b3cc-4d35-8e15-7608a7cc4b92" providerId="ADAL" clId="{C0025BA5-1C75-47D0-8AFB-72AEBF4F8C09}" dt="2024-04-01T17:29:46.601" v="5268" actId="20577"/>
        <pc:sldMkLst>
          <pc:docMk/>
          <pc:sldMk cId="1550959273" sldId="272"/>
        </pc:sldMkLst>
        <pc:spChg chg="mod">
          <ac:chgData name="Prezerakos Georgios" userId="ea548587-b3cc-4d35-8e15-7608a7cc4b92" providerId="ADAL" clId="{C0025BA5-1C75-47D0-8AFB-72AEBF4F8C09}" dt="2024-03-31T22:12:52.064" v="5249" actId="14100"/>
          <ac:spMkLst>
            <pc:docMk/>
            <pc:sldMk cId="1550959273" sldId="272"/>
            <ac:spMk id="2" creationId="{21A807A8-CF63-1887-0F2D-2BB89C29248A}"/>
          </ac:spMkLst>
        </pc:spChg>
        <pc:spChg chg="mod">
          <ac:chgData name="Prezerakos Georgios" userId="ea548587-b3cc-4d35-8e15-7608a7cc4b92" providerId="ADAL" clId="{C0025BA5-1C75-47D0-8AFB-72AEBF4F8C09}" dt="2024-04-01T17:29:46.601" v="5268" actId="20577"/>
          <ac:spMkLst>
            <pc:docMk/>
            <pc:sldMk cId="1550959273" sldId="272"/>
            <ac:spMk id="3" creationId="{F1C6447F-91D0-2957-62CF-BE716D5026EE}"/>
          </ac:spMkLst>
        </pc:spChg>
        <pc:spChg chg="add">
          <ac:chgData name="Prezerakos Georgios" userId="ea548587-b3cc-4d35-8e15-7608a7cc4b92" providerId="ADAL" clId="{C0025BA5-1C75-47D0-8AFB-72AEBF4F8C09}" dt="2024-03-31T22:00:34.337" v="5188" actId="26606"/>
          <ac:spMkLst>
            <pc:docMk/>
            <pc:sldMk cId="1550959273" sldId="272"/>
            <ac:spMk id="9" creationId="{F13C74B1-5B17-4795-BED0-7140497B445A}"/>
          </ac:spMkLst>
        </pc:spChg>
        <pc:spChg chg="add">
          <ac:chgData name="Prezerakos Georgios" userId="ea548587-b3cc-4d35-8e15-7608a7cc4b92" providerId="ADAL" clId="{C0025BA5-1C75-47D0-8AFB-72AEBF4F8C09}" dt="2024-03-31T22:00:34.337" v="5188" actId="26606"/>
          <ac:spMkLst>
            <pc:docMk/>
            <pc:sldMk cId="1550959273" sldId="272"/>
            <ac:spMk id="11" creationId="{D4974D33-8DC5-464E-8C6D-BE58F0669C17}"/>
          </ac:spMkLst>
        </pc:spChg>
        <pc:picChg chg="add">
          <ac:chgData name="Prezerakos Georgios" userId="ea548587-b3cc-4d35-8e15-7608a7cc4b92" providerId="ADAL" clId="{C0025BA5-1C75-47D0-8AFB-72AEBF4F8C09}" dt="2024-03-31T22:00:34.337" v="5188" actId="26606"/>
          <ac:picMkLst>
            <pc:docMk/>
            <pc:sldMk cId="1550959273" sldId="272"/>
            <ac:picMk id="5" creationId="{427FC039-1D78-59D0-961E-BF493C0BDA66}"/>
          </ac:picMkLst>
        </pc:picChg>
      </pc:sldChg>
      <pc:sldChg chg="addSp delSp modSp new mod">
        <pc:chgData name="Prezerakos Georgios" userId="ea548587-b3cc-4d35-8e15-7608a7cc4b92" providerId="ADAL" clId="{C0025BA5-1C75-47D0-8AFB-72AEBF4F8C09}" dt="2024-03-31T21:10:53.011" v="3898" actId="14100"/>
        <pc:sldMkLst>
          <pc:docMk/>
          <pc:sldMk cId="525897641" sldId="273"/>
        </pc:sldMkLst>
        <pc:spChg chg="mod">
          <ac:chgData name="Prezerakos Georgios" userId="ea548587-b3cc-4d35-8e15-7608a7cc4b92" providerId="ADAL" clId="{C0025BA5-1C75-47D0-8AFB-72AEBF4F8C09}" dt="2024-03-31T19:55:22.451" v="3290" actId="20577"/>
          <ac:spMkLst>
            <pc:docMk/>
            <pc:sldMk cId="525897641" sldId="273"/>
            <ac:spMk id="2" creationId="{9F98CB90-E550-BE86-2012-AE5943AAD424}"/>
          </ac:spMkLst>
        </pc:spChg>
        <pc:spChg chg="del">
          <ac:chgData name="Prezerakos Georgios" userId="ea548587-b3cc-4d35-8e15-7608a7cc4b92" providerId="ADAL" clId="{C0025BA5-1C75-47D0-8AFB-72AEBF4F8C09}" dt="2024-03-31T19:55:26.683" v="3291" actId="478"/>
          <ac:spMkLst>
            <pc:docMk/>
            <pc:sldMk cId="525897641" sldId="273"/>
            <ac:spMk id="3" creationId="{CC460F0D-0288-2DF4-F25C-B7AC3C161B57}"/>
          </ac:spMkLst>
        </pc:spChg>
        <pc:picChg chg="add del mod">
          <ac:chgData name="Prezerakos Georgios" userId="ea548587-b3cc-4d35-8e15-7608a7cc4b92" providerId="ADAL" clId="{C0025BA5-1C75-47D0-8AFB-72AEBF4F8C09}" dt="2024-03-31T21:10:27.020" v="3895" actId="478"/>
          <ac:picMkLst>
            <pc:docMk/>
            <pc:sldMk cId="525897641" sldId="273"/>
            <ac:picMk id="5" creationId="{97A32BF9-A69F-3E39-8FBA-32C756197F79}"/>
          </ac:picMkLst>
        </pc:picChg>
        <pc:picChg chg="add mod">
          <ac:chgData name="Prezerakos Georgios" userId="ea548587-b3cc-4d35-8e15-7608a7cc4b92" providerId="ADAL" clId="{C0025BA5-1C75-47D0-8AFB-72AEBF4F8C09}" dt="2024-03-31T21:10:53.011" v="3898" actId="14100"/>
          <ac:picMkLst>
            <pc:docMk/>
            <pc:sldMk cId="525897641" sldId="273"/>
            <ac:picMk id="7" creationId="{7FE70EAE-568B-20F4-3FBE-146AF938FEC0}"/>
          </ac:picMkLst>
        </pc:picChg>
      </pc:sldChg>
      <pc:sldChg chg="addSp delSp modSp new mod">
        <pc:chgData name="Prezerakos Georgios" userId="ea548587-b3cc-4d35-8e15-7608a7cc4b92" providerId="ADAL" clId="{C0025BA5-1C75-47D0-8AFB-72AEBF4F8C09}" dt="2024-03-31T21:12:01.076" v="3905" actId="14100"/>
        <pc:sldMkLst>
          <pc:docMk/>
          <pc:sldMk cId="3049199013" sldId="274"/>
        </pc:sldMkLst>
        <pc:spChg chg="mod">
          <ac:chgData name="Prezerakos Georgios" userId="ea548587-b3cc-4d35-8e15-7608a7cc4b92" providerId="ADAL" clId="{C0025BA5-1C75-47D0-8AFB-72AEBF4F8C09}" dt="2024-03-31T21:11:50.396" v="3901" actId="20577"/>
          <ac:spMkLst>
            <pc:docMk/>
            <pc:sldMk cId="3049199013" sldId="274"/>
            <ac:spMk id="2" creationId="{A4AAB724-C217-3541-92B1-171A98AA168F}"/>
          </ac:spMkLst>
        </pc:spChg>
        <pc:spChg chg="del">
          <ac:chgData name="Prezerakos Georgios" userId="ea548587-b3cc-4d35-8e15-7608a7cc4b92" providerId="ADAL" clId="{C0025BA5-1C75-47D0-8AFB-72AEBF4F8C09}" dt="2024-03-31T19:56:35.131" v="3315" actId="478"/>
          <ac:spMkLst>
            <pc:docMk/>
            <pc:sldMk cId="3049199013" sldId="274"/>
            <ac:spMk id="3" creationId="{A0809985-6E30-4179-5D48-4F65FC303B1E}"/>
          </ac:spMkLst>
        </pc:spChg>
        <pc:picChg chg="add del mod">
          <ac:chgData name="Prezerakos Georgios" userId="ea548587-b3cc-4d35-8e15-7608a7cc4b92" providerId="ADAL" clId="{C0025BA5-1C75-47D0-8AFB-72AEBF4F8C09}" dt="2024-03-31T21:10:55.748" v="3899" actId="478"/>
          <ac:picMkLst>
            <pc:docMk/>
            <pc:sldMk cId="3049199013" sldId="274"/>
            <ac:picMk id="5" creationId="{BA06582D-1BCD-FC97-FF37-7B82C78B3FF3}"/>
          </ac:picMkLst>
        </pc:picChg>
        <pc:picChg chg="add mod">
          <ac:chgData name="Prezerakos Georgios" userId="ea548587-b3cc-4d35-8e15-7608a7cc4b92" providerId="ADAL" clId="{C0025BA5-1C75-47D0-8AFB-72AEBF4F8C09}" dt="2024-03-31T21:12:01.076" v="3905" actId="14100"/>
          <ac:picMkLst>
            <pc:docMk/>
            <pc:sldMk cId="3049199013" sldId="274"/>
            <ac:picMk id="7" creationId="{B910C240-65D2-EE0E-D232-8B934369DD2B}"/>
          </ac:picMkLst>
        </pc:picChg>
      </pc:sldChg>
      <pc:sldChg chg="addSp delSp modSp new mod setBg modClrScheme chgLayout">
        <pc:chgData name="Prezerakos Georgios" userId="ea548587-b3cc-4d35-8e15-7608a7cc4b92" providerId="ADAL" clId="{C0025BA5-1C75-47D0-8AFB-72AEBF4F8C09}" dt="2024-03-31T22:13:04.855" v="5250" actId="26606"/>
        <pc:sldMkLst>
          <pc:docMk/>
          <pc:sldMk cId="2846302513" sldId="275"/>
        </pc:sldMkLst>
        <pc:spChg chg="del mod ord">
          <ac:chgData name="Prezerakos Georgios" userId="ea548587-b3cc-4d35-8e15-7608a7cc4b92" providerId="ADAL" clId="{C0025BA5-1C75-47D0-8AFB-72AEBF4F8C09}" dt="2024-03-31T19:57:12.291" v="3322" actId="700"/>
          <ac:spMkLst>
            <pc:docMk/>
            <pc:sldMk cId="2846302513" sldId="275"/>
            <ac:spMk id="2" creationId="{10EAC3F9-0B95-AA01-25CC-B086B1DD822E}"/>
          </ac:spMkLst>
        </pc:spChg>
        <pc:spChg chg="del mod ord">
          <ac:chgData name="Prezerakos Georgios" userId="ea548587-b3cc-4d35-8e15-7608a7cc4b92" providerId="ADAL" clId="{C0025BA5-1C75-47D0-8AFB-72AEBF4F8C09}" dt="2024-03-31T19:57:12.291" v="3322" actId="700"/>
          <ac:spMkLst>
            <pc:docMk/>
            <pc:sldMk cId="2846302513" sldId="275"/>
            <ac:spMk id="3" creationId="{CD46480E-637A-4696-AEE6-B4D6DC84D184}"/>
          </ac:spMkLst>
        </pc:spChg>
        <pc:spChg chg="add mod ord">
          <ac:chgData name="Prezerakos Georgios" userId="ea548587-b3cc-4d35-8e15-7608a7cc4b92" providerId="ADAL" clId="{C0025BA5-1C75-47D0-8AFB-72AEBF4F8C09}" dt="2024-03-31T22:13:04.855" v="5250" actId="26606"/>
          <ac:spMkLst>
            <pc:docMk/>
            <pc:sldMk cId="2846302513" sldId="275"/>
            <ac:spMk id="4" creationId="{2B15DE80-6AFF-49C2-287C-F7DEF44D6EF1}"/>
          </ac:spMkLst>
        </pc:spChg>
        <pc:spChg chg="add mod ord">
          <ac:chgData name="Prezerakos Georgios" userId="ea548587-b3cc-4d35-8e15-7608a7cc4b92" providerId="ADAL" clId="{C0025BA5-1C75-47D0-8AFB-72AEBF4F8C09}" dt="2024-03-31T22:13:04.855" v="5250" actId="26606"/>
          <ac:spMkLst>
            <pc:docMk/>
            <pc:sldMk cId="2846302513" sldId="275"/>
            <ac:spMk id="5" creationId="{1F90DC6A-A9A2-0893-5231-43AA3CDAAFEB}"/>
          </ac:spMkLst>
        </pc:spChg>
        <pc:spChg chg="add">
          <ac:chgData name="Prezerakos Georgios" userId="ea548587-b3cc-4d35-8e15-7608a7cc4b92" providerId="ADAL" clId="{C0025BA5-1C75-47D0-8AFB-72AEBF4F8C09}" dt="2024-03-31T22:13:04.855" v="5250" actId="26606"/>
          <ac:spMkLst>
            <pc:docMk/>
            <pc:sldMk cId="2846302513" sldId="275"/>
            <ac:spMk id="10" creationId="{943CAA20-3569-4189-9E48-239A229A86CA}"/>
          </ac:spMkLst>
        </pc:spChg>
        <pc:spChg chg="add">
          <ac:chgData name="Prezerakos Georgios" userId="ea548587-b3cc-4d35-8e15-7608a7cc4b92" providerId="ADAL" clId="{C0025BA5-1C75-47D0-8AFB-72AEBF4F8C09}" dt="2024-03-31T22:13:04.855" v="5250" actId="26606"/>
          <ac:spMkLst>
            <pc:docMk/>
            <pc:sldMk cId="2846302513" sldId="275"/>
            <ac:spMk id="12" creationId="{DA542B6D-E775-4832-91DC-2D20F857813A}"/>
          </ac:spMkLst>
        </pc:spChg>
      </pc:sldChg>
      <pc:sldChg chg="addSp modSp new mod setBg">
        <pc:chgData name="Prezerakos Georgios" userId="ea548587-b3cc-4d35-8e15-7608a7cc4b92" providerId="ADAL" clId="{C0025BA5-1C75-47D0-8AFB-72AEBF4F8C09}" dt="2024-03-31T22:15:19.812" v="5263" actId="26606"/>
        <pc:sldMkLst>
          <pc:docMk/>
          <pc:sldMk cId="2146205455" sldId="276"/>
        </pc:sldMkLst>
        <pc:spChg chg="mod">
          <ac:chgData name="Prezerakos Georgios" userId="ea548587-b3cc-4d35-8e15-7608a7cc4b92" providerId="ADAL" clId="{C0025BA5-1C75-47D0-8AFB-72AEBF4F8C09}" dt="2024-03-31T22:15:19.812" v="5263" actId="26606"/>
          <ac:spMkLst>
            <pc:docMk/>
            <pc:sldMk cId="2146205455" sldId="276"/>
            <ac:spMk id="2" creationId="{5F043020-793F-D963-F1F1-F6DCD8FC290B}"/>
          </ac:spMkLst>
        </pc:spChg>
        <pc:spChg chg="mod">
          <ac:chgData name="Prezerakos Georgios" userId="ea548587-b3cc-4d35-8e15-7608a7cc4b92" providerId="ADAL" clId="{C0025BA5-1C75-47D0-8AFB-72AEBF4F8C09}" dt="2024-03-31T22:15:19.812" v="5263" actId="26606"/>
          <ac:spMkLst>
            <pc:docMk/>
            <pc:sldMk cId="2146205455" sldId="276"/>
            <ac:spMk id="3" creationId="{F428C96F-6FF2-7C3C-E11E-F0EC30AF69C4}"/>
          </ac:spMkLst>
        </pc:spChg>
        <pc:spChg chg="add">
          <ac:chgData name="Prezerakos Georgios" userId="ea548587-b3cc-4d35-8e15-7608a7cc4b92" providerId="ADAL" clId="{C0025BA5-1C75-47D0-8AFB-72AEBF4F8C09}" dt="2024-03-31T22:15:19.812" v="5263" actId="26606"/>
          <ac:spMkLst>
            <pc:docMk/>
            <pc:sldMk cId="2146205455" sldId="276"/>
            <ac:spMk id="8" creationId="{943CAA20-3569-4189-9E48-239A229A86CA}"/>
          </ac:spMkLst>
        </pc:spChg>
        <pc:spChg chg="add">
          <ac:chgData name="Prezerakos Georgios" userId="ea548587-b3cc-4d35-8e15-7608a7cc4b92" providerId="ADAL" clId="{C0025BA5-1C75-47D0-8AFB-72AEBF4F8C09}" dt="2024-03-31T22:15:19.812" v="5263" actId="26606"/>
          <ac:spMkLst>
            <pc:docMk/>
            <pc:sldMk cId="2146205455" sldId="276"/>
            <ac:spMk id="10" creationId="{DA542B6D-E775-4832-91DC-2D20F857813A}"/>
          </ac:spMkLst>
        </pc:spChg>
      </pc:sldChg>
      <pc:sldChg chg="addSp delSp modSp new mod setBg modClrScheme chgLayout">
        <pc:chgData name="Prezerakos Georgios" userId="ea548587-b3cc-4d35-8e15-7608a7cc4b92" providerId="ADAL" clId="{C0025BA5-1C75-47D0-8AFB-72AEBF4F8C09}" dt="2024-03-31T22:15:24.678" v="5264" actId="26606"/>
        <pc:sldMkLst>
          <pc:docMk/>
          <pc:sldMk cId="3222057088" sldId="277"/>
        </pc:sldMkLst>
        <pc:spChg chg="del mod ord">
          <ac:chgData name="Prezerakos Georgios" userId="ea548587-b3cc-4d35-8e15-7608a7cc4b92" providerId="ADAL" clId="{C0025BA5-1C75-47D0-8AFB-72AEBF4F8C09}" dt="2024-03-31T19:57:43.200" v="3360" actId="700"/>
          <ac:spMkLst>
            <pc:docMk/>
            <pc:sldMk cId="3222057088" sldId="277"/>
            <ac:spMk id="2" creationId="{82D942E9-99A2-F727-FEE4-8F12D4906929}"/>
          </ac:spMkLst>
        </pc:spChg>
        <pc:spChg chg="del mod ord">
          <ac:chgData name="Prezerakos Georgios" userId="ea548587-b3cc-4d35-8e15-7608a7cc4b92" providerId="ADAL" clId="{C0025BA5-1C75-47D0-8AFB-72AEBF4F8C09}" dt="2024-03-31T19:57:43.200" v="3360" actId="700"/>
          <ac:spMkLst>
            <pc:docMk/>
            <pc:sldMk cId="3222057088" sldId="277"/>
            <ac:spMk id="3" creationId="{3A0E44DE-2D27-C3A0-E7DD-94D834A08639}"/>
          </ac:spMkLst>
        </pc:spChg>
        <pc:spChg chg="add mod ord">
          <ac:chgData name="Prezerakos Georgios" userId="ea548587-b3cc-4d35-8e15-7608a7cc4b92" providerId="ADAL" clId="{C0025BA5-1C75-47D0-8AFB-72AEBF4F8C09}" dt="2024-03-31T22:15:24.678" v="5264" actId="26606"/>
          <ac:spMkLst>
            <pc:docMk/>
            <pc:sldMk cId="3222057088" sldId="277"/>
            <ac:spMk id="4" creationId="{48EA9CB1-9EE1-C5B3-4D3A-FEE0E8A46939}"/>
          </ac:spMkLst>
        </pc:spChg>
        <pc:spChg chg="add mod ord">
          <ac:chgData name="Prezerakos Georgios" userId="ea548587-b3cc-4d35-8e15-7608a7cc4b92" providerId="ADAL" clId="{C0025BA5-1C75-47D0-8AFB-72AEBF4F8C09}" dt="2024-03-31T22:15:24.678" v="5264" actId="26606"/>
          <ac:spMkLst>
            <pc:docMk/>
            <pc:sldMk cId="3222057088" sldId="277"/>
            <ac:spMk id="5" creationId="{BEF4FFE8-5ED5-DA72-08A4-B9C6613AFA15}"/>
          </ac:spMkLst>
        </pc:spChg>
        <pc:spChg chg="add">
          <ac:chgData name="Prezerakos Georgios" userId="ea548587-b3cc-4d35-8e15-7608a7cc4b92" providerId="ADAL" clId="{C0025BA5-1C75-47D0-8AFB-72AEBF4F8C09}" dt="2024-03-31T22:15:24.678" v="5264" actId="26606"/>
          <ac:spMkLst>
            <pc:docMk/>
            <pc:sldMk cId="3222057088" sldId="277"/>
            <ac:spMk id="10" creationId="{777A147A-9ED8-46B4-8660-1B3C2AA880B5}"/>
          </ac:spMkLst>
        </pc:spChg>
        <pc:spChg chg="add">
          <ac:chgData name="Prezerakos Georgios" userId="ea548587-b3cc-4d35-8e15-7608a7cc4b92" providerId="ADAL" clId="{C0025BA5-1C75-47D0-8AFB-72AEBF4F8C09}" dt="2024-03-31T22:15:24.678" v="5264" actId="26606"/>
          <ac:spMkLst>
            <pc:docMk/>
            <pc:sldMk cId="3222057088" sldId="277"/>
            <ac:spMk id="12" creationId="{5D6C15A0-C087-4593-8414-2B4EC1CDC3DE}"/>
          </ac:spMkLst>
        </pc:spChg>
      </pc:sldChg>
      <pc:sldChg chg="addSp delSp modSp new mod">
        <pc:chgData name="Prezerakos Georgios" userId="ea548587-b3cc-4d35-8e15-7608a7cc4b92" providerId="ADAL" clId="{C0025BA5-1C75-47D0-8AFB-72AEBF4F8C09}" dt="2024-03-31T20:00:49.716" v="3545" actId="14100"/>
        <pc:sldMkLst>
          <pc:docMk/>
          <pc:sldMk cId="3550386851" sldId="278"/>
        </pc:sldMkLst>
        <pc:spChg chg="mod">
          <ac:chgData name="Prezerakos Georgios" userId="ea548587-b3cc-4d35-8e15-7608a7cc4b92" providerId="ADAL" clId="{C0025BA5-1C75-47D0-8AFB-72AEBF4F8C09}" dt="2024-03-31T20:00:04.732" v="3541" actId="20577"/>
          <ac:spMkLst>
            <pc:docMk/>
            <pc:sldMk cId="3550386851" sldId="278"/>
            <ac:spMk id="2" creationId="{2C46B01A-FD47-247A-B112-7F1090031CB3}"/>
          </ac:spMkLst>
        </pc:spChg>
        <pc:spChg chg="del">
          <ac:chgData name="Prezerakos Georgios" userId="ea548587-b3cc-4d35-8e15-7608a7cc4b92" providerId="ADAL" clId="{C0025BA5-1C75-47D0-8AFB-72AEBF4F8C09}" dt="2024-03-31T20:00:07.531" v="3542" actId="478"/>
          <ac:spMkLst>
            <pc:docMk/>
            <pc:sldMk cId="3550386851" sldId="278"/>
            <ac:spMk id="3" creationId="{5154FFF4-5289-FD90-4679-9DE90C60B7A4}"/>
          </ac:spMkLst>
        </pc:spChg>
        <pc:picChg chg="add mod">
          <ac:chgData name="Prezerakos Georgios" userId="ea548587-b3cc-4d35-8e15-7608a7cc4b92" providerId="ADAL" clId="{C0025BA5-1C75-47D0-8AFB-72AEBF4F8C09}" dt="2024-03-31T20:00:49.716" v="3545" actId="14100"/>
          <ac:picMkLst>
            <pc:docMk/>
            <pc:sldMk cId="3550386851" sldId="278"/>
            <ac:picMk id="5" creationId="{91C509D2-2F57-D76F-E7F4-8F2C892FA347}"/>
          </ac:picMkLst>
        </pc:picChg>
      </pc:sldChg>
      <pc:sldChg chg="addSp delSp modSp new mod">
        <pc:chgData name="Prezerakos Georgios" userId="ea548587-b3cc-4d35-8e15-7608a7cc4b92" providerId="ADAL" clId="{C0025BA5-1C75-47D0-8AFB-72AEBF4F8C09}" dt="2024-03-31T20:01:48.611" v="3563" actId="14100"/>
        <pc:sldMkLst>
          <pc:docMk/>
          <pc:sldMk cId="113855538" sldId="279"/>
        </pc:sldMkLst>
        <pc:spChg chg="mod">
          <ac:chgData name="Prezerakos Georgios" userId="ea548587-b3cc-4d35-8e15-7608a7cc4b92" providerId="ADAL" clId="{C0025BA5-1C75-47D0-8AFB-72AEBF4F8C09}" dt="2024-03-31T20:00:59.554" v="3559" actId="20577"/>
          <ac:spMkLst>
            <pc:docMk/>
            <pc:sldMk cId="113855538" sldId="279"/>
            <ac:spMk id="2" creationId="{D01E4B72-47B4-2219-8B3E-9DB3ED651DE8}"/>
          </ac:spMkLst>
        </pc:spChg>
        <pc:spChg chg="del">
          <ac:chgData name="Prezerakos Georgios" userId="ea548587-b3cc-4d35-8e15-7608a7cc4b92" providerId="ADAL" clId="{C0025BA5-1C75-47D0-8AFB-72AEBF4F8C09}" dt="2024-03-31T20:01:02.674" v="3560" actId="478"/>
          <ac:spMkLst>
            <pc:docMk/>
            <pc:sldMk cId="113855538" sldId="279"/>
            <ac:spMk id="3" creationId="{3781CE02-283C-F5AF-C035-EBCD6F21A235}"/>
          </ac:spMkLst>
        </pc:spChg>
        <pc:picChg chg="add mod">
          <ac:chgData name="Prezerakos Georgios" userId="ea548587-b3cc-4d35-8e15-7608a7cc4b92" providerId="ADAL" clId="{C0025BA5-1C75-47D0-8AFB-72AEBF4F8C09}" dt="2024-03-31T20:01:48.611" v="3563" actId="14100"/>
          <ac:picMkLst>
            <pc:docMk/>
            <pc:sldMk cId="113855538" sldId="279"/>
            <ac:picMk id="5" creationId="{AA8CBDE6-5620-032F-D5C4-C9DE3AF2C738}"/>
          </ac:picMkLst>
        </pc:picChg>
      </pc:sldChg>
      <pc:sldChg chg="addSp delSp modSp new mod setBg modClrScheme chgLayout">
        <pc:chgData name="Prezerakos Georgios" userId="ea548587-b3cc-4d35-8e15-7608a7cc4b92" providerId="ADAL" clId="{C0025BA5-1C75-47D0-8AFB-72AEBF4F8C09}" dt="2024-03-31T22:03:45.625" v="5205" actId="26606"/>
        <pc:sldMkLst>
          <pc:docMk/>
          <pc:sldMk cId="950576984" sldId="280"/>
        </pc:sldMkLst>
        <pc:spChg chg="del mod ord">
          <ac:chgData name="Prezerakos Georgios" userId="ea548587-b3cc-4d35-8e15-7608a7cc4b92" providerId="ADAL" clId="{C0025BA5-1C75-47D0-8AFB-72AEBF4F8C09}" dt="2024-03-31T20:07:36.066" v="3565" actId="700"/>
          <ac:spMkLst>
            <pc:docMk/>
            <pc:sldMk cId="950576984" sldId="280"/>
            <ac:spMk id="2" creationId="{33E9785B-1BC5-7031-853E-025DA59BB56B}"/>
          </ac:spMkLst>
        </pc:spChg>
        <pc:spChg chg="del mod ord">
          <ac:chgData name="Prezerakos Georgios" userId="ea548587-b3cc-4d35-8e15-7608a7cc4b92" providerId="ADAL" clId="{C0025BA5-1C75-47D0-8AFB-72AEBF4F8C09}" dt="2024-03-31T20:07:36.066" v="3565" actId="700"/>
          <ac:spMkLst>
            <pc:docMk/>
            <pc:sldMk cId="950576984" sldId="280"/>
            <ac:spMk id="3" creationId="{39327566-4669-F08B-E7CD-5F193D1C8BFB}"/>
          </ac:spMkLst>
        </pc:spChg>
        <pc:spChg chg="add mod ord">
          <ac:chgData name="Prezerakos Georgios" userId="ea548587-b3cc-4d35-8e15-7608a7cc4b92" providerId="ADAL" clId="{C0025BA5-1C75-47D0-8AFB-72AEBF4F8C09}" dt="2024-03-31T22:03:45.625" v="5205" actId="26606"/>
          <ac:spMkLst>
            <pc:docMk/>
            <pc:sldMk cId="950576984" sldId="280"/>
            <ac:spMk id="4" creationId="{817BD0A6-DA7C-9423-6A13-D574254E9CB6}"/>
          </ac:spMkLst>
        </pc:spChg>
        <pc:spChg chg="add mod ord">
          <ac:chgData name="Prezerakos Georgios" userId="ea548587-b3cc-4d35-8e15-7608a7cc4b92" providerId="ADAL" clId="{C0025BA5-1C75-47D0-8AFB-72AEBF4F8C09}" dt="2024-03-31T22:03:45.625" v="5205" actId="26606"/>
          <ac:spMkLst>
            <pc:docMk/>
            <pc:sldMk cId="950576984" sldId="280"/>
            <ac:spMk id="5" creationId="{CD29520C-7F8E-8D9A-49B1-6542F6DEFD8F}"/>
          </ac:spMkLst>
        </pc:spChg>
        <pc:spChg chg="add">
          <ac:chgData name="Prezerakos Georgios" userId="ea548587-b3cc-4d35-8e15-7608a7cc4b92" providerId="ADAL" clId="{C0025BA5-1C75-47D0-8AFB-72AEBF4F8C09}" dt="2024-03-31T22:03:45.625" v="5205" actId="26606"/>
          <ac:spMkLst>
            <pc:docMk/>
            <pc:sldMk cId="950576984" sldId="280"/>
            <ac:spMk id="11" creationId="{9B7AD9F6-8CE7-4299-8FC6-328F4DCD3FF9}"/>
          </ac:spMkLst>
        </pc:spChg>
        <pc:spChg chg="add">
          <ac:chgData name="Prezerakos Georgios" userId="ea548587-b3cc-4d35-8e15-7608a7cc4b92" providerId="ADAL" clId="{C0025BA5-1C75-47D0-8AFB-72AEBF4F8C09}" dt="2024-03-31T22:03:45.625" v="5205" actId="26606"/>
          <ac:spMkLst>
            <pc:docMk/>
            <pc:sldMk cId="950576984" sldId="280"/>
            <ac:spMk id="13" creationId="{F49775AF-8896-43EE-92C6-83497D6DC56F}"/>
          </ac:spMkLst>
        </pc:spChg>
        <pc:picChg chg="add">
          <ac:chgData name="Prezerakos Georgios" userId="ea548587-b3cc-4d35-8e15-7608a7cc4b92" providerId="ADAL" clId="{C0025BA5-1C75-47D0-8AFB-72AEBF4F8C09}" dt="2024-03-31T22:03:45.625" v="5205" actId="26606"/>
          <ac:picMkLst>
            <pc:docMk/>
            <pc:sldMk cId="950576984" sldId="280"/>
            <ac:picMk id="7" creationId="{690300F8-16C9-6883-7D14-1FFC40F49471}"/>
          </ac:picMkLst>
        </pc:picChg>
      </pc:sldChg>
      <pc:sldChg chg="addSp delSp modSp new mod setBg modClrScheme chgLayout">
        <pc:chgData name="Prezerakos Georgios" userId="ea548587-b3cc-4d35-8e15-7608a7cc4b92" providerId="ADAL" clId="{C0025BA5-1C75-47D0-8AFB-72AEBF4F8C09}" dt="2024-03-31T22:04:11.259" v="5206" actId="26606"/>
        <pc:sldMkLst>
          <pc:docMk/>
          <pc:sldMk cId="1411418952" sldId="281"/>
        </pc:sldMkLst>
        <pc:spChg chg="del mod ord">
          <ac:chgData name="Prezerakos Georgios" userId="ea548587-b3cc-4d35-8e15-7608a7cc4b92" providerId="ADAL" clId="{C0025BA5-1C75-47D0-8AFB-72AEBF4F8C09}" dt="2024-03-31T20:07:55.296" v="3584" actId="700"/>
          <ac:spMkLst>
            <pc:docMk/>
            <pc:sldMk cId="1411418952" sldId="281"/>
            <ac:spMk id="2" creationId="{E9381ADC-E0CE-F609-EF5A-0EFEE8CE7337}"/>
          </ac:spMkLst>
        </pc:spChg>
        <pc:spChg chg="del mod ord">
          <ac:chgData name="Prezerakos Georgios" userId="ea548587-b3cc-4d35-8e15-7608a7cc4b92" providerId="ADAL" clId="{C0025BA5-1C75-47D0-8AFB-72AEBF4F8C09}" dt="2024-03-31T20:07:55.296" v="3584" actId="700"/>
          <ac:spMkLst>
            <pc:docMk/>
            <pc:sldMk cId="1411418952" sldId="281"/>
            <ac:spMk id="3" creationId="{DA355F69-B02B-6BC5-6916-161E41D7E657}"/>
          </ac:spMkLst>
        </pc:spChg>
        <pc:spChg chg="add mod ord">
          <ac:chgData name="Prezerakos Georgios" userId="ea548587-b3cc-4d35-8e15-7608a7cc4b92" providerId="ADAL" clId="{C0025BA5-1C75-47D0-8AFB-72AEBF4F8C09}" dt="2024-03-31T22:04:11.259" v="5206" actId="26606"/>
          <ac:spMkLst>
            <pc:docMk/>
            <pc:sldMk cId="1411418952" sldId="281"/>
            <ac:spMk id="4" creationId="{16168776-242C-0184-C6C3-1F3EFB4F9656}"/>
          </ac:spMkLst>
        </pc:spChg>
        <pc:spChg chg="add mod ord">
          <ac:chgData name="Prezerakos Georgios" userId="ea548587-b3cc-4d35-8e15-7608a7cc4b92" providerId="ADAL" clId="{C0025BA5-1C75-47D0-8AFB-72AEBF4F8C09}" dt="2024-03-31T22:04:11.259" v="5206" actId="26606"/>
          <ac:spMkLst>
            <pc:docMk/>
            <pc:sldMk cId="1411418952" sldId="281"/>
            <ac:spMk id="5" creationId="{E21A7B04-12A7-9D37-4E5B-3A9765736E91}"/>
          </ac:spMkLst>
        </pc:spChg>
        <pc:spChg chg="add">
          <ac:chgData name="Prezerakos Georgios" userId="ea548587-b3cc-4d35-8e15-7608a7cc4b92" providerId="ADAL" clId="{C0025BA5-1C75-47D0-8AFB-72AEBF4F8C09}" dt="2024-03-31T22:04:11.259" v="5206" actId="26606"/>
          <ac:spMkLst>
            <pc:docMk/>
            <pc:sldMk cId="1411418952" sldId="281"/>
            <ac:spMk id="10" creationId="{777A147A-9ED8-46B4-8660-1B3C2AA880B5}"/>
          </ac:spMkLst>
        </pc:spChg>
        <pc:spChg chg="add">
          <ac:chgData name="Prezerakos Georgios" userId="ea548587-b3cc-4d35-8e15-7608a7cc4b92" providerId="ADAL" clId="{C0025BA5-1C75-47D0-8AFB-72AEBF4F8C09}" dt="2024-03-31T22:04:11.259" v="5206" actId="26606"/>
          <ac:spMkLst>
            <pc:docMk/>
            <pc:sldMk cId="1411418952" sldId="281"/>
            <ac:spMk id="12" creationId="{5D6C15A0-C087-4593-8414-2B4EC1CDC3DE}"/>
          </ac:spMkLst>
        </pc:spChg>
      </pc:sldChg>
      <pc:sldChg chg="new del">
        <pc:chgData name="Prezerakos Georgios" userId="ea548587-b3cc-4d35-8e15-7608a7cc4b92" providerId="ADAL" clId="{C0025BA5-1C75-47D0-8AFB-72AEBF4F8C09}" dt="2024-03-31T21:15:15.737" v="4093" actId="2696"/>
        <pc:sldMkLst>
          <pc:docMk/>
          <pc:sldMk cId="3218683762" sldId="282"/>
        </pc:sldMkLst>
      </pc:sldChg>
      <pc:sldChg chg="addSp modSp new mod ord setBg">
        <pc:chgData name="Prezerakos Georgios" userId="ea548587-b3cc-4d35-8e15-7608a7cc4b92" providerId="ADAL" clId="{C0025BA5-1C75-47D0-8AFB-72AEBF4F8C09}" dt="2024-03-31T22:01:10.024" v="5189" actId="26606"/>
        <pc:sldMkLst>
          <pc:docMk/>
          <pc:sldMk cId="1729221562" sldId="283"/>
        </pc:sldMkLst>
        <pc:spChg chg="mod">
          <ac:chgData name="Prezerakos Georgios" userId="ea548587-b3cc-4d35-8e15-7608a7cc4b92" providerId="ADAL" clId="{C0025BA5-1C75-47D0-8AFB-72AEBF4F8C09}" dt="2024-03-31T22:01:10.024" v="5189" actId="26606"/>
          <ac:spMkLst>
            <pc:docMk/>
            <pc:sldMk cId="1729221562" sldId="283"/>
            <ac:spMk id="2" creationId="{87EC1AC2-184E-A058-33AA-E75F515B0047}"/>
          </ac:spMkLst>
        </pc:spChg>
        <pc:spChg chg="mod">
          <ac:chgData name="Prezerakos Georgios" userId="ea548587-b3cc-4d35-8e15-7608a7cc4b92" providerId="ADAL" clId="{C0025BA5-1C75-47D0-8AFB-72AEBF4F8C09}" dt="2024-03-31T22:01:10.024" v="5189" actId="26606"/>
          <ac:spMkLst>
            <pc:docMk/>
            <pc:sldMk cId="1729221562" sldId="283"/>
            <ac:spMk id="3" creationId="{8F9A8A79-E885-9856-DCD0-442893858ECF}"/>
          </ac:spMkLst>
        </pc:spChg>
        <pc:spChg chg="add">
          <ac:chgData name="Prezerakos Georgios" userId="ea548587-b3cc-4d35-8e15-7608a7cc4b92" providerId="ADAL" clId="{C0025BA5-1C75-47D0-8AFB-72AEBF4F8C09}" dt="2024-03-31T22:01:10.024" v="5189" actId="26606"/>
          <ac:spMkLst>
            <pc:docMk/>
            <pc:sldMk cId="1729221562" sldId="283"/>
            <ac:spMk id="8" creationId="{081EA652-8C6A-4E69-BEB9-170809474553}"/>
          </ac:spMkLst>
        </pc:spChg>
        <pc:spChg chg="add">
          <ac:chgData name="Prezerakos Georgios" userId="ea548587-b3cc-4d35-8e15-7608a7cc4b92" providerId="ADAL" clId="{C0025BA5-1C75-47D0-8AFB-72AEBF4F8C09}" dt="2024-03-31T22:01:10.024" v="5189" actId="26606"/>
          <ac:spMkLst>
            <pc:docMk/>
            <pc:sldMk cId="1729221562" sldId="283"/>
            <ac:spMk id="10" creationId="{5298780A-33B9-4EA2-8F67-DE68AD62841B}"/>
          </ac:spMkLst>
        </pc:spChg>
        <pc:spChg chg="add">
          <ac:chgData name="Prezerakos Georgios" userId="ea548587-b3cc-4d35-8e15-7608a7cc4b92" providerId="ADAL" clId="{C0025BA5-1C75-47D0-8AFB-72AEBF4F8C09}" dt="2024-03-31T22:01:10.024" v="5189" actId="26606"/>
          <ac:spMkLst>
            <pc:docMk/>
            <pc:sldMk cId="1729221562" sldId="283"/>
            <ac:spMk id="12" creationId="{7F488E8B-4E1E-4402-8935-D4E6C02615C7}"/>
          </ac:spMkLst>
        </pc:spChg>
      </pc:sldChg>
      <pc:sldChg chg="addSp modSp new mod setBg">
        <pc:chgData name="Prezerakos Georgios" userId="ea548587-b3cc-4d35-8e15-7608a7cc4b92" providerId="ADAL" clId="{C0025BA5-1C75-47D0-8AFB-72AEBF4F8C09}" dt="2024-03-31T22:00:26.847" v="5187" actId="26606"/>
        <pc:sldMkLst>
          <pc:docMk/>
          <pc:sldMk cId="274676595" sldId="284"/>
        </pc:sldMkLst>
        <pc:spChg chg="mod">
          <ac:chgData name="Prezerakos Georgios" userId="ea548587-b3cc-4d35-8e15-7608a7cc4b92" providerId="ADAL" clId="{C0025BA5-1C75-47D0-8AFB-72AEBF4F8C09}" dt="2024-03-31T22:00:26.847" v="5187" actId="26606"/>
          <ac:spMkLst>
            <pc:docMk/>
            <pc:sldMk cId="274676595" sldId="284"/>
            <ac:spMk id="2" creationId="{E9161BE9-1882-5F73-FE23-4A60AC63D05D}"/>
          </ac:spMkLst>
        </pc:spChg>
        <pc:spChg chg="mod">
          <ac:chgData name="Prezerakos Georgios" userId="ea548587-b3cc-4d35-8e15-7608a7cc4b92" providerId="ADAL" clId="{C0025BA5-1C75-47D0-8AFB-72AEBF4F8C09}" dt="2024-03-31T22:00:26.847" v="5187" actId="26606"/>
          <ac:spMkLst>
            <pc:docMk/>
            <pc:sldMk cId="274676595" sldId="284"/>
            <ac:spMk id="3" creationId="{EF97C328-742D-B99B-EE46-0C45155C66FB}"/>
          </ac:spMkLst>
        </pc:spChg>
        <pc:spChg chg="add">
          <ac:chgData name="Prezerakos Georgios" userId="ea548587-b3cc-4d35-8e15-7608a7cc4b92" providerId="ADAL" clId="{C0025BA5-1C75-47D0-8AFB-72AEBF4F8C09}" dt="2024-03-31T22:00:26.847" v="5187" actId="26606"/>
          <ac:spMkLst>
            <pc:docMk/>
            <pc:sldMk cId="274676595" sldId="284"/>
            <ac:spMk id="8" creationId="{B6CDA21F-E7AF-4C75-8395-33F58D5B0E45}"/>
          </ac:spMkLst>
        </pc:spChg>
        <pc:spChg chg="add">
          <ac:chgData name="Prezerakos Georgios" userId="ea548587-b3cc-4d35-8e15-7608a7cc4b92" providerId="ADAL" clId="{C0025BA5-1C75-47D0-8AFB-72AEBF4F8C09}" dt="2024-03-31T22:00:26.847" v="5187" actId="26606"/>
          <ac:spMkLst>
            <pc:docMk/>
            <pc:sldMk cId="274676595" sldId="284"/>
            <ac:spMk id="15" creationId="{D5B0017B-2ECA-49AF-B397-DC140825DF8D}"/>
          </ac:spMkLst>
        </pc:spChg>
        <pc:grpChg chg="add">
          <ac:chgData name="Prezerakos Georgios" userId="ea548587-b3cc-4d35-8e15-7608a7cc4b92" providerId="ADAL" clId="{C0025BA5-1C75-47D0-8AFB-72AEBF4F8C09}" dt="2024-03-31T22:00:26.847" v="5187" actId="26606"/>
          <ac:grpSpMkLst>
            <pc:docMk/>
            <pc:sldMk cId="274676595" sldId="284"/>
            <ac:grpSpMk id="10" creationId="{AE1C45F0-260A-458C-96ED-C1F6D2151219}"/>
          </ac:grpSpMkLst>
        </pc:grpChg>
        <pc:cxnChg chg="add">
          <ac:chgData name="Prezerakos Georgios" userId="ea548587-b3cc-4d35-8e15-7608a7cc4b92" providerId="ADAL" clId="{C0025BA5-1C75-47D0-8AFB-72AEBF4F8C09}" dt="2024-03-31T22:00:26.847" v="5187" actId="26606"/>
          <ac:cxnSpMkLst>
            <pc:docMk/>
            <pc:sldMk cId="274676595" sldId="284"/>
            <ac:cxnSpMk id="17" creationId="{6CF1BAF6-AD41-4082-B212-8A1F9A2E8779}"/>
          </ac:cxnSpMkLst>
        </pc:cxnChg>
      </pc:sldChg>
      <pc:sldChg chg="addSp delSp modSp add mod">
        <pc:chgData name="Prezerakos Georgios" userId="ea548587-b3cc-4d35-8e15-7608a7cc4b92" providerId="ADAL" clId="{C0025BA5-1C75-47D0-8AFB-72AEBF4F8C09}" dt="2024-03-31T21:12:49.906" v="3912" actId="1076"/>
        <pc:sldMkLst>
          <pc:docMk/>
          <pc:sldMk cId="1929276512" sldId="285"/>
        </pc:sldMkLst>
        <pc:spChg chg="mod">
          <ac:chgData name="Prezerakos Georgios" userId="ea548587-b3cc-4d35-8e15-7608a7cc4b92" providerId="ADAL" clId="{C0025BA5-1C75-47D0-8AFB-72AEBF4F8C09}" dt="2024-03-31T21:12:21.188" v="3907" actId="20577"/>
          <ac:spMkLst>
            <pc:docMk/>
            <pc:sldMk cId="1929276512" sldId="285"/>
            <ac:spMk id="2" creationId="{A4AAB724-C217-3541-92B1-171A98AA168F}"/>
          </ac:spMkLst>
        </pc:spChg>
        <pc:picChg chg="add mod">
          <ac:chgData name="Prezerakos Georgios" userId="ea548587-b3cc-4d35-8e15-7608a7cc4b92" providerId="ADAL" clId="{C0025BA5-1C75-47D0-8AFB-72AEBF4F8C09}" dt="2024-03-31T21:12:49.906" v="3912" actId="1076"/>
          <ac:picMkLst>
            <pc:docMk/>
            <pc:sldMk cId="1929276512" sldId="285"/>
            <ac:picMk id="4" creationId="{1383BB07-1C00-F8A9-73A9-D450FB00A9DB}"/>
          </ac:picMkLst>
        </pc:picChg>
        <pc:picChg chg="del">
          <ac:chgData name="Prezerakos Georgios" userId="ea548587-b3cc-4d35-8e15-7608a7cc4b92" providerId="ADAL" clId="{C0025BA5-1C75-47D0-8AFB-72AEBF4F8C09}" dt="2024-03-31T21:12:23.171" v="3908" actId="478"/>
          <ac:picMkLst>
            <pc:docMk/>
            <pc:sldMk cId="1929276512" sldId="285"/>
            <ac:picMk id="5" creationId="{BA06582D-1BCD-FC97-FF37-7B82C78B3FF3}"/>
          </ac:picMkLst>
        </pc:picChg>
      </pc:sldChg>
      <pc:sldChg chg="addSp modSp new mod setBg modClrScheme chgLayout">
        <pc:chgData name="Prezerakos Georgios" userId="ea548587-b3cc-4d35-8e15-7608a7cc4b92" providerId="ADAL" clId="{C0025BA5-1C75-47D0-8AFB-72AEBF4F8C09}" dt="2024-03-31T22:01:25.740" v="5190" actId="26606"/>
        <pc:sldMkLst>
          <pc:docMk/>
          <pc:sldMk cId="1264447943" sldId="286"/>
        </pc:sldMkLst>
        <pc:spChg chg="mod ord">
          <ac:chgData name="Prezerakos Georgios" userId="ea548587-b3cc-4d35-8e15-7608a7cc4b92" providerId="ADAL" clId="{C0025BA5-1C75-47D0-8AFB-72AEBF4F8C09}" dt="2024-03-31T22:01:25.740" v="5190" actId="26606"/>
          <ac:spMkLst>
            <pc:docMk/>
            <pc:sldMk cId="1264447943" sldId="286"/>
            <ac:spMk id="2" creationId="{FA3B9436-9088-A3FA-02BD-BE4BA68A0B80}"/>
          </ac:spMkLst>
        </pc:spChg>
        <pc:spChg chg="mod ord">
          <ac:chgData name="Prezerakos Georgios" userId="ea548587-b3cc-4d35-8e15-7608a7cc4b92" providerId="ADAL" clId="{C0025BA5-1C75-47D0-8AFB-72AEBF4F8C09}" dt="2024-03-31T22:01:25.740" v="5190" actId="26606"/>
          <ac:spMkLst>
            <pc:docMk/>
            <pc:sldMk cId="1264447943" sldId="286"/>
            <ac:spMk id="3" creationId="{F9BF630A-0C1E-9E68-C4E7-EAFDAABE304F}"/>
          </ac:spMkLst>
        </pc:spChg>
        <pc:spChg chg="add mod ord">
          <ac:chgData name="Prezerakos Georgios" userId="ea548587-b3cc-4d35-8e15-7608a7cc4b92" providerId="ADAL" clId="{C0025BA5-1C75-47D0-8AFB-72AEBF4F8C09}" dt="2024-03-31T22:01:25.740" v="5190" actId="26606"/>
          <ac:spMkLst>
            <pc:docMk/>
            <pc:sldMk cId="1264447943" sldId="286"/>
            <ac:spMk id="4" creationId="{ED41A75B-926F-2189-BBA6-4D09210B53D7}"/>
          </ac:spMkLst>
        </pc:spChg>
        <pc:spChg chg="add">
          <ac:chgData name="Prezerakos Georgios" userId="ea548587-b3cc-4d35-8e15-7608a7cc4b92" providerId="ADAL" clId="{C0025BA5-1C75-47D0-8AFB-72AEBF4F8C09}" dt="2024-03-31T22:01:25.740" v="5190" actId="26606"/>
          <ac:spMkLst>
            <pc:docMk/>
            <pc:sldMk cId="1264447943" sldId="286"/>
            <ac:spMk id="9" creationId="{4C608BEB-860E-4094-8511-78603564A75E}"/>
          </ac:spMkLst>
        </pc:spChg>
        <pc:cxnChg chg="add">
          <ac:chgData name="Prezerakos Georgios" userId="ea548587-b3cc-4d35-8e15-7608a7cc4b92" providerId="ADAL" clId="{C0025BA5-1C75-47D0-8AFB-72AEBF4F8C09}" dt="2024-03-31T22:01:25.740" v="5190" actId="26606"/>
          <ac:cxnSpMkLst>
            <pc:docMk/>
            <pc:sldMk cId="1264447943" sldId="286"/>
            <ac:cxnSpMk id="11" creationId="{1F16A8D4-FE87-4604-88B2-394B5D1EB437}"/>
          </ac:cxnSpMkLst>
        </pc:cxnChg>
      </pc:sldChg>
      <pc:sldChg chg="addSp modSp add mod setBg">
        <pc:chgData name="Prezerakos Georgios" userId="ea548587-b3cc-4d35-8e15-7608a7cc4b92" providerId="ADAL" clId="{C0025BA5-1C75-47D0-8AFB-72AEBF4F8C09}" dt="2024-04-08T15:49:51.576" v="5273" actId="2710"/>
        <pc:sldMkLst>
          <pc:docMk/>
          <pc:sldMk cId="1374419059" sldId="287"/>
        </pc:sldMkLst>
        <pc:spChg chg="mod">
          <ac:chgData name="Prezerakos Georgios" userId="ea548587-b3cc-4d35-8e15-7608a7cc4b92" providerId="ADAL" clId="{C0025BA5-1C75-47D0-8AFB-72AEBF4F8C09}" dt="2024-03-31T22:13:16.281" v="5251" actId="26606"/>
          <ac:spMkLst>
            <pc:docMk/>
            <pc:sldMk cId="1374419059" sldId="287"/>
            <ac:spMk id="2" creationId="{FA3B9436-9088-A3FA-02BD-BE4BA68A0B80}"/>
          </ac:spMkLst>
        </pc:spChg>
        <pc:spChg chg="mod">
          <ac:chgData name="Prezerakos Georgios" userId="ea548587-b3cc-4d35-8e15-7608a7cc4b92" providerId="ADAL" clId="{C0025BA5-1C75-47D0-8AFB-72AEBF4F8C09}" dt="2024-04-08T15:49:46.991" v="5272" actId="27636"/>
          <ac:spMkLst>
            <pc:docMk/>
            <pc:sldMk cId="1374419059" sldId="287"/>
            <ac:spMk id="3" creationId="{F9BF630A-0C1E-9E68-C4E7-EAFDAABE304F}"/>
          </ac:spMkLst>
        </pc:spChg>
        <pc:spChg chg="mod">
          <ac:chgData name="Prezerakos Georgios" userId="ea548587-b3cc-4d35-8e15-7608a7cc4b92" providerId="ADAL" clId="{C0025BA5-1C75-47D0-8AFB-72AEBF4F8C09}" dt="2024-04-08T15:49:51.576" v="5273" actId="2710"/>
          <ac:spMkLst>
            <pc:docMk/>
            <pc:sldMk cId="1374419059" sldId="287"/>
            <ac:spMk id="4" creationId="{ED41A75B-926F-2189-BBA6-4D09210B53D7}"/>
          </ac:spMkLst>
        </pc:spChg>
        <pc:spChg chg="add">
          <ac:chgData name="Prezerakos Georgios" userId="ea548587-b3cc-4d35-8e15-7608a7cc4b92" providerId="ADAL" clId="{C0025BA5-1C75-47D0-8AFB-72AEBF4F8C09}" dt="2024-03-31T22:13:16.281" v="5251" actId="26606"/>
          <ac:spMkLst>
            <pc:docMk/>
            <pc:sldMk cId="1374419059" sldId="287"/>
            <ac:spMk id="9" creationId="{21739CA5-F0F5-48E1-8E8C-F24B71827E46}"/>
          </ac:spMkLst>
        </pc:spChg>
        <pc:spChg chg="add">
          <ac:chgData name="Prezerakos Georgios" userId="ea548587-b3cc-4d35-8e15-7608a7cc4b92" providerId="ADAL" clId="{C0025BA5-1C75-47D0-8AFB-72AEBF4F8C09}" dt="2024-03-31T22:13:16.281" v="5251" actId="26606"/>
          <ac:spMkLst>
            <pc:docMk/>
            <pc:sldMk cId="1374419059" sldId="287"/>
            <ac:spMk id="11" creationId="{3EAD2937-F230-41D4-B9C5-975B129BFC20}"/>
          </ac:spMkLst>
        </pc:spChg>
        <pc:spChg chg="add">
          <ac:chgData name="Prezerakos Georgios" userId="ea548587-b3cc-4d35-8e15-7608a7cc4b92" providerId="ADAL" clId="{C0025BA5-1C75-47D0-8AFB-72AEBF4F8C09}" dt="2024-03-31T22:13:16.281" v="5251" actId="26606"/>
          <ac:spMkLst>
            <pc:docMk/>
            <pc:sldMk cId="1374419059" sldId="287"/>
            <ac:spMk id="13" creationId="{CCD444A3-C338-4886-B7F1-4BA2AF46EB64}"/>
          </ac:spMkLst>
        </pc:spChg>
      </pc:sldChg>
      <pc:sldChg chg="addSp delSp modSp new mod setBg modClrScheme chgLayout">
        <pc:chgData name="Prezerakos Georgios" userId="ea548587-b3cc-4d35-8e15-7608a7cc4b92" providerId="ADAL" clId="{C0025BA5-1C75-47D0-8AFB-72AEBF4F8C09}" dt="2024-03-31T22:13:28.752" v="5252" actId="26606"/>
        <pc:sldMkLst>
          <pc:docMk/>
          <pc:sldMk cId="3747981495" sldId="288"/>
        </pc:sldMkLst>
        <pc:spChg chg="mod ord">
          <ac:chgData name="Prezerakos Georgios" userId="ea548587-b3cc-4d35-8e15-7608a7cc4b92" providerId="ADAL" clId="{C0025BA5-1C75-47D0-8AFB-72AEBF4F8C09}" dt="2024-03-31T22:13:28.752" v="5252" actId="26606"/>
          <ac:spMkLst>
            <pc:docMk/>
            <pc:sldMk cId="3747981495" sldId="288"/>
            <ac:spMk id="2" creationId="{082E86C4-9F43-5E1D-FF44-B4B4493F26D8}"/>
          </ac:spMkLst>
        </pc:spChg>
        <pc:spChg chg="del">
          <ac:chgData name="Prezerakos Georgios" userId="ea548587-b3cc-4d35-8e15-7608a7cc4b92" providerId="ADAL" clId="{C0025BA5-1C75-47D0-8AFB-72AEBF4F8C09}" dt="2024-03-31T21:29:59.840" v="4703" actId="478"/>
          <ac:spMkLst>
            <pc:docMk/>
            <pc:sldMk cId="3747981495" sldId="288"/>
            <ac:spMk id="3" creationId="{72080385-5522-BB0C-B558-15B453793AE7}"/>
          </ac:spMkLst>
        </pc:spChg>
        <pc:spChg chg="del">
          <ac:chgData name="Prezerakos Georgios" userId="ea548587-b3cc-4d35-8e15-7608a7cc4b92" providerId="ADAL" clId="{C0025BA5-1C75-47D0-8AFB-72AEBF4F8C09}" dt="2024-03-31T21:30:01.791" v="4704" actId="478"/>
          <ac:spMkLst>
            <pc:docMk/>
            <pc:sldMk cId="3747981495" sldId="288"/>
            <ac:spMk id="4" creationId="{DBE8DAA3-CB49-B52E-AC48-BCC8FBED9D29}"/>
          </ac:spMkLst>
        </pc:spChg>
        <pc:spChg chg="add del mod ord">
          <ac:chgData name="Prezerakos Georgios" userId="ea548587-b3cc-4d35-8e15-7608a7cc4b92" providerId="ADAL" clId="{C0025BA5-1C75-47D0-8AFB-72AEBF4F8C09}" dt="2024-03-31T21:31:14.952" v="4706"/>
          <ac:spMkLst>
            <pc:docMk/>
            <pc:sldMk cId="3747981495" sldId="288"/>
            <ac:spMk id="5" creationId="{162DBF88-115C-C3D2-4E73-FE986457D660}"/>
          </ac:spMkLst>
        </pc:spChg>
        <pc:spChg chg="add del mod ord">
          <ac:chgData name="Prezerakos Georgios" userId="ea548587-b3cc-4d35-8e15-7608a7cc4b92" providerId="ADAL" clId="{C0025BA5-1C75-47D0-8AFB-72AEBF4F8C09}" dt="2024-03-31T22:13:28.752" v="5252" actId="26606"/>
          <ac:spMkLst>
            <pc:docMk/>
            <pc:sldMk cId="3747981495" sldId="288"/>
            <ac:spMk id="6" creationId="{4B243C74-EE48-1047-77C4-220F16E96B2D}"/>
          </ac:spMkLst>
        </pc:spChg>
        <pc:spChg chg="add">
          <ac:chgData name="Prezerakos Georgios" userId="ea548587-b3cc-4d35-8e15-7608a7cc4b92" providerId="ADAL" clId="{C0025BA5-1C75-47D0-8AFB-72AEBF4F8C09}" dt="2024-03-31T22:13:28.752" v="5252" actId="26606"/>
          <ac:spMkLst>
            <pc:docMk/>
            <pc:sldMk cId="3747981495" sldId="288"/>
            <ac:spMk id="13" creationId="{B50AB553-2A96-4A92-96F2-93548E096954}"/>
          </ac:spMkLst>
        </pc:spChg>
        <pc:graphicFrameChg chg="add">
          <ac:chgData name="Prezerakos Georgios" userId="ea548587-b3cc-4d35-8e15-7608a7cc4b92" providerId="ADAL" clId="{C0025BA5-1C75-47D0-8AFB-72AEBF4F8C09}" dt="2024-03-31T22:13:28.752" v="5252" actId="26606"/>
          <ac:graphicFrameMkLst>
            <pc:docMk/>
            <pc:sldMk cId="3747981495" sldId="288"/>
            <ac:graphicFrameMk id="8" creationId="{7B83999C-37A1-866E-A62B-ABCD4874AB0C}"/>
          </ac:graphicFrameMkLst>
        </pc:graphicFrameChg>
        <pc:picChg chg="add">
          <ac:chgData name="Prezerakos Georgios" userId="ea548587-b3cc-4d35-8e15-7608a7cc4b92" providerId="ADAL" clId="{C0025BA5-1C75-47D0-8AFB-72AEBF4F8C09}" dt="2024-03-31T22:13:28.752" v="5252" actId="26606"/>
          <ac:picMkLst>
            <pc:docMk/>
            <pc:sldMk cId="3747981495" sldId="288"/>
            <ac:picMk id="9" creationId="{89BC3D47-1C1F-FF52-061D-48EE1EB451F3}"/>
          </ac:picMkLst>
        </pc:picChg>
      </pc:sldChg>
      <pc:sldChg chg="addSp modSp new mod setBg">
        <pc:chgData name="Prezerakos Georgios" userId="ea548587-b3cc-4d35-8e15-7608a7cc4b92" providerId="ADAL" clId="{C0025BA5-1C75-47D0-8AFB-72AEBF4F8C09}" dt="2024-03-31T22:13:37.265" v="5253" actId="26606"/>
        <pc:sldMkLst>
          <pc:docMk/>
          <pc:sldMk cId="1495923958" sldId="289"/>
        </pc:sldMkLst>
        <pc:spChg chg="mod">
          <ac:chgData name="Prezerakos Georgios" userId="ea548587-b3cc-4d35-8e15-7608a7cc4b92" providerId="ADAL" clId="{C0025BA5-1C75-47D0-8AFB-72AEBF4F8C09}" dt="2024-03-31T22:13:37.265" v="5253" actId="26606"/>
          <ac:spMkLst>
            <pc:docMk/>
            <pc:sldMk cId="1495923958" sldId="289"/>
            <ac:spMk id="2" creationId="{8AB58FDE-5405-7F7D-CD9E-499F6D6B6FA2}"/>
          </ac:spMkLst>
        </pc:spChg>
        <pc:spChg chg="mod">
          <ac:chgData name="Prezerakos Georgios" userId="ea548587-b3cc-4d35-8e15-7608a7cc4b92" providerId="ADAL" clId="{C0025BA5-1C75-47D0-8AFB-72AEBF4F8C09}" dt="2024-03-31T22:13:37.265" v="5253" actId="26606"/>
          <ac:spMkLst>
            <pc:docMk/>
            <pc:sldMk cId="1495923958" sldId="289"/>
            <ac:spMk id="3" creationId="{79D59940-01E4-D4B5-1B83-54F3C361A9EA}"/>
          </ac:spMkLst>
        </pc:spChg>
        <pc:spChg chg="add">
          <ac:chgData name="Prezerakos Georgios" userId="ea548587-b3cc-4d35-8e15-7608a7cc4b92" providerId="ADAL" clId="{C0025BA5-1C75-47D0-8AFB-72AEBF4F8C09}" dt="2024-03-31T22:13:37.265" v="5253" actId="26606"/>
          <ac:spMkLst>
            <pc:docMk/>
            <pc:sldMk cId="1495923958" sldId="289"/>
            <ac:spMk id="8" creationId="{B6CDA21F-E7AF-4C75-8395-33F58D5B0E45}"/>
          </ac:spMkLst>
        </pc:spChg>
        <pc:spChg chg="add">
          <ac:chgData name="Prezerakos Georgios" userId="ea548587-b3cc-4d35-8e15-7608a7cc4b92" providerId="ADAL" clId="{C0025BA5-1C75-47D0-8AFB-72AEBF4F8C09}" dt="2024-03-31T22:13:37.265" v="5253" actId="26606"/>
          <ac:spMkLst>
            <pc:docMk/>
            <pc:sldMk cId="1495923958" sldId="289"/>
            <ac:spMk id="15" creationId="{D5B0017B-2ECA-49AF-B397-DC140825DF8D}"/>
          </ac:spMkLst>
        </pc:spChg>
        <pc:grpChg chg="add">
          <ac:chgData name="Prezerakos Georgios" userId="ea548587-b3cc-4d35-8e15-7608a7cc4b92" providerId="ADAL" clId="{C0025BA5-1C75-47D0-8AFB-72AEBF4F8C09}" dt="2024-03-31T22:13:37.265" v="5253" actId="26606"/>
          <ac:grpSpMkLst>
            <pc:docMk/>
            <pc:sldMk cId="1495923958" sldId="289"/>
            <ac:grpSpMk id="10" creationId="{AE1C45F0-260A-458C-96ED-C1F6D2151219}"/>
          </ac:grpSpMkLst>
        </pc:grpChg>
        <pc:cxnChg chg="add">
          <ac:chgData name="Prezerakos Georgios" userId="ea548587-b3cc-4d35-8e15-7608a7cc4b92" providerId="ADAL" clId="{C0025BA5-1C75-47D0-8AFB-72AEBF4F8C09}" dt="2024-03-31T22:13:37.265" v="5253" actId="26606"/>
          <ac:cxnSpMkLst>
            <pc:docMk/>
            <pc:sldMk cId="1495923958" sldId="289"/>
            <ac:cxnSpMk id="17" creationId="{6CF1BAF6-AD41-4082-B212-8A1F9A2E8779}"/>
          </ac:cxnSpMkLst>
        </pc:cxnChg>
      </pc:sldChg>
      <pc:sldChg chg="addSp modSp new mod setBg">
        <pc:chgData name="Prezerakos Georgios" userId="ea548587-b3cc-4d35-8e15-7608a7cc4b92" providerId="ADAL" clId="{C0025BA5-1C75-47D0-8AFB-72AEBF4F8C09}" dt="2024-03-31T22:14:01.471" v="5254" actId="26606"/>
        <pc:sldMkLst>
          <pc:docMk/>
          <pc:sldMk cId="1438963961" sldId="290"/>
        </pc:sldMkLst>
        <pc:spChg chg="mod">
          <ac:chgData name="Prezerakos Georgios" userId="ea548587-b3cc-4d35-8e15-7608a7cc4b92" providerId="ADAL" clId="{C0025BA5-1C75-47D0-8AFB-72AEBF4F8C09}" dt="2024-03-31T22:14:01.471" v="5254" actId="26606"/>
          <ac:spMkLst>
            <pc:docMk/>
            <pc:sldMk cId="1438963961" sldId="290"/>
            <ac:spMk id="2" creationId="{D7AB5D45-3331-7F30-E93B-CDFE3FF9941F}"/>
          </ac:spMkLst>
        </pc:spChg>
        <pc:spChg chg="mod">
          <ac:chgData name="Prezerakos Georgios" userId="ea548587-b3cc-4d35-8e15-7608a7cc4b92" providerId="ADAL" clId="{C0025BA5-1C75-47D0-8AFB-72AEBF4F8C09}" dt="2024-03-31T22:14:01.471" v="5254" actId="26606"/>
          <ac:spMkLst>
            <pc:docMk/>
            <pc:sldMk cId="1438963961" sldId="290"/>
            <ac:spMk id="3" creationId="{336CF0DC-3F36-4BE0-3D7C-3771CA262B48}"/>
          </ac:spMkLst>
        </pc:spChg>
        <pc:spChg chg="add">
          <ac:chgData name="Prezerakos Georgios" userId="ea548587-b3cc-4d35-8e15-7608a7cc4b92" providerId="ADAL" clId="{C0025BA5-1C75-47D0-8AFB-72AEBF4F8C09}" dt="2024-03-31T22:14:01.471" v="5254" actId="26606"/>
          <ac:spMkLst>
            <pc:docMk/>
            <pc:sldMk cId="1438963961" sldId="290"/>
            <ac:spMk id="8" creationId="{B6CDA21F-E7AF-4C75-8395-33F58D5B0E45}"/>
          </ac:spMkLst>
        </pc:spChg>
        <pc:spChg chg="add">
          <ac:chgData name="Prezerakos Georgios" userId="ea548587-b3cc-4d35-8e15-7608a7cc4b92" providerId="ADAL" clId="{C0025BA5-1C75-47D0-8AFB-72AEBF4F8C09}" dt="2024-03-31T22:14:01.471" v="5254" actId="26606"/>
          <ac:spMkLst>
            <pc:docMk/>
            <pc:sldMk cId="1438963961" sldId="290"/>
            <ac:spMk id="15" creationId="{D5B0017B-2ECA-49AF-B397-DC140825DF8D}"/>
          </ac:spMkLst>
        </pc:spChg>
        <pc:grpChg chg="add">
          <ac:chgData name="Prezerakos Georgios" userId="ea548587-b3cc-4d35-8e15-7608a7cc4b92" providerId="ADAL" clId="{C0025BA5-1C75-47D0-8AFB-72AEBF4F8C09}" dt="2024-03-31T22:14:01.471" v="5254" actId="26606"/>
          <ac:grpSpMkLst>
            <pc:docMk/>
            <pc:sldMk cId="1438963961" sldId="290"/>
            <ac:grpSpMk id="10" creationId="{AE1C45F0-260A-458C-96ED-C1F6D2151219}"/>
          </ac:grpSpMkLst>
        </pc:grpChg>
        <pc:cxnChg chg="add">
          <ac:chgData name="Prezerakos Georgios" userId="ea548587-b3cc-4d35-8e15-7608a7cc4b92" providerId="ADAL" clId="{C0025BA5-1C75-47D0-8AFB-72AEBF4F8C09}" dt="2024-03-31T22:14:01.471" v="5254" actId="26606"/>
          <ac:cxnSpMkLst>
            <pc:docMk/>
            <pc:sldMk cId="1438963961" sldId="290"/>
            <ac:cxnSpMk id="17" creationId="{6CF1BAF6-AD41-4082-B212-8A1F9A2E8779}"/>
          </ac:cxnSpMkLst>
        </pc:cxnChg>
      </pc:sldChg>
      <pc:sldChg chg="addSp modSp new mod setBg">
        <pc:chgData name="Prezerakos Georgios" userId="ea548587-b3cc-4d35-8e15-7608a7cc4b92" providerId="ADAL" clId="{C0025BA5-1C75-47D0-8AFB-72AEBF4F8C09}" dt="2024-03-31T22:14:50.057" v="5255" actId="26606"/>
        <pc:sldMkLst>
          <pc:docMk/>
          <pc:sldMk cId="7414392" sldId="291"/>
        </pc:sldMkLst>
        <pc:spChg chg="mod">
          <ac:chgData name="Prezerakos Georgios" userId="ea548587-b3cc-4d35-8e15-7608a7cc4b92" providerId="ADAL" clId="{C0025BA5-1C75-47D0-8AFB-72AEBF4F8C09}" dt="2024-03-31T22:14:50.057" v="5255" actId="26606"/>
          <ac:spMkLst>
            <pc:docMk/>
            <pc:sldMk cId="7414392" sldId="291"/>
            <ac:spMk id="2" creationId="{81A17FDC-22BE-8F2B-B250-C3F67AE9E7BD}"/>
          </ac:spMkLst>
        </pc:spChg>
        <pc:spChg chg="mod">
          <ac:chgData name="Prezerakos Georgios" userId="ea548587-b3cc-4d35-8e15-7608a7cc4b92" providerId="ADAL" clId="{C0025BA5-1C75-47D0-8AFB-72AEBF4F8C09}" dt="2024-03-31T22:14:50.057" v="5255" actId="26606"/>
          <ac:spMkLst>
            <pc:docMk/>
            <pc:sldMk cId="7414392" sldId="291"/>
            <ac:spMk id="3" creationId="{99A9651F-0871-8AB3-153A-71CFCE7B38CE}"/>
          </ac:spMkLst>
        </pc:spChg>
        <pc:spChg chg="add">
          <ac:chgData name="Prezerakos Georgios" userId="ea548587-b3cc-4d35-8e15-7608a7cc4b92" providerId="ADAL" clId="{C0025BA5-1C75-47D0-8AFB-72AEBF4F8C09}" dt="2024-03-31T22:14:50.057" v="5255" actId="26606"/>
          <ac:spMkLst>
            <pc:docMk/>
            <pc:sldMk cId="7414392" sldId="291"/>
            <ac:spMk id="8" creationId="{84697CDA-BDB7-4883-B48B-1D4EDB2F0E93}"/>
          </ac:spMkLst>
        </pc:spChg>
        <pc:spChg chg="add">
          <ac:chgData name="Prezerakos Georgios" userId="ea548587-b3cc-4d35-8e15-7608a7cc4b92" providerId="ADAL" clId="{C0025BA5-1C75-47D0-8AFB-72AEBF4F8C09}" dt="2024-03-31T22:14:50.057" v="5255" actId="26606"/>
          <ac:spMkLst>
            <pc:docMk/>
            <pc:sldMk cId="7414392" sldId="291"/>
            <ac:spMk id="10" creationId="{7E9FF7ED-C67F-4E8D-8157-6BB83D644C93}"/>
          </ac:spMkLst>
        </pc:spChg>
        <pc:spChg chg="add">
          <ac:chgData name="Prezerakos Georgios" userId="ea548587-b3cc-4d35-8e15-7608a7cc4b92" providerId="ADAL" clId="{C0025BA5-1C75-47D0-8AFB-72AEBF4F8C09}" dt="2024-03-31T22:14:50.057" v="5255" actId="26606"/>
          <ac:spMkLst>
            <pc:docMk/>
            <pc:sldMk cId="7414392" sldId="291"/>
            <ac:spMk id="12" creationId="{9A36BEEB-EAB3-44BC-BC82-10039F230F20}"/>
          </ac:spMkLst>
        </pc:spChg>
      </pc:sldChg>
      <pc:sldChg chg="addSp delSp modSp add mod setBg">
        <pc:chgData name="Prezerakos Georgios" userId="ea548587-b3cc-4d35-8e15-7608a7cc4b92" providerId="ADAL" clId="{C0025BA5-1C75-47D0-8AFB-72AEBF4F8C09}" dt="2024-03-31T22:15:12.898" v="5262" actId="26606"/>
        <pc:sldMkLst>
          <pc:docMk/>
          <pc:sldMk cId="1240116098" sldId="292"/>
        </pc:sldMkLst>
        <pc:spChg chg="mod">
          <ac:chgData name="Prezerakos Georgios" userId="ea548587-b3cc-4d35-8e15-7608a7cc4b92" providerId="ADAL" clId="{C0025BA5-1C75-47D0-8AFB-72AEBF4F8C09}" dt="2024-03-31T22:15:12.871" v="5261" actId="26606"/>
          <ac:spMkLst>
            <pc:docMk/>
            <pc:sldMk cId="1240116098" sldId="292"/>
            <ac:spMk id="2" creationId="{81A17FDC-22BE-8F2B-B250-C3F67AE9E7BD}"/>
          </ac:spMkLst>
        </pc:spChg>
        <pc:spChg chg="del mod">
          <ac:chgData name="Prezerakos Georgios" userId="ea548587-b3cc-4d35-8e15-7608a7cc4b92" providerId="ADAL" clId="{C0025BA5-1C75-47D0-8AFB-72AEBF4F8C09}" dt="2024-03-31T22:15:12.898" v="5262" actId="26606"/>
          <ac:spMkLst>
            <pc:docMk/>
            <pc:sldMk cId="1240116098" sldId="292"/>
            <ac:spMk id="3" creationId="{99A9651F-0871-8AB3-153A-71CFCE7B38CE}"/>
          </ac:spMkLst>
        </pc:spChg>
        <pc:spChg chg="add">
          <ac:chgData name="Prezerakos Georgios" userId="ea548587-b3cc-4d35-8e15-7608a7cc4b92" providerId="ADAL" clId="{C0025BA5-1C75-47D0-8AFB-72AEBF4F8C09}" dt="2024-03-31T21:43:34.110" v="5091"/>
          <ac:spMkLst>
            <pc:docMk/>
            <pc:sldMk cId="1240116098" sldId="292"/>
            <ac:spMk id="4" creationId="{0A84A291-BB5A-EA37-8392-B903E30A4998}"/>
          </ac:spMkLst>
        </pc:spChg>
        <pc:spChg chg="add del">
          <ac:chgData name="Prezerakos Georgios" userId="ea548587-b3cc-4d35-8e15-7608a7cc4b92" providerId="ADAL" clId="{C0025BA5-1C75-47D0-8AFB-72AEBF4F8C09}" dt="2024-03-31T22:15:00.864" v="5257" actId="26606"/>
          <ac:spMkLst>
            <pc:docMk/>
            <pc:sldMk cId="1240116098" sldId="292"/>
            <ac:spMk id="6" creationId="{F944E337-3E5D-4A1F-A5A1-2057F25B8A7B}"/>
          </ac:spMkLst>
        </pc:spChg>
        <pc:spChg chg="add del">
          <ac:chgData name="Prezerakos Georgios" userId="ea548587-b3cc-4d35-8e15-7608a7cc4b92" providerId="ADAL" clId="{C0025BA5-1C75-47D0-8AFB-72AEBF4F8C09}" dt="2024-03-31T22:15:00.864" v="5257" actId="26606"/>
          <ac:spMkLst>
            <pc:docMk/>
            <pc:sldMk cId="1240116098" sldId="292"/>
            <ac:spMk id="11" creationId="{4DA50D69-7CF7-4844-B844-A2B821C77F24}"/>
          </ac:spMkLst>
        </pc:spChg>
        <pc:spChg chg="add del">
          <ac:chgData name="Prezerakos Georgios" userId="ea548587-b3cc-4d35-8e15-7608a7cc4b92" providerId="ADAL" clId="{C0025BA5-1C75-47D0-8AFB-72AEBF4F8C09}" dt="2024-03-31T22:15:03.564" v="5259" actId="26606"/>
          <ac:spMkLst>
            <pc:docMk/>
            <pc:sldMk cId="1240116098" sldId="292"/>
            <ac:spMk id="13" creationId="{C0763A76-9F1C-4FC5-82B7-DD475DA461B2}"/>
          </ac:spMkLst>
        </pc:spChg>
        <pc:spChg chg="add del">
          <ac:chgData name="Prezerakos Georgios" userId="ea548587-b3cc-4d35-8e15-7608a7cc4b92" providerId="ADAL" clId="{C0025BA5-1C75-47D0-8AFB-72AEBF4F8C09}" dt="2024-03-31T22:15:03.564" v="5259" actId="26606"/>
          <ac:spMkLst>
            <pc:docMk/>
            <pc:sldMk cId="1240116098" sldId="292"/>
            <ac:spMk id="14" creationId="{E81BF4F6-F2CF-4984-9D14-D6966D92F99F}"/>
          </ac:spMkLst>
        </pc:spChg>
        <pc:spChg chg="add del">
          <ac:chgData name="Prezerakos Georgios" userId="ea548587-b3cc-4d35-8e15-7608a7cc4b92" providerId="ADAL" clId="{C0025BA5-1C75-47D0-8AFB-72AEBF4F8C09}" dt="2024-03-31T22:15:12.871" v="5261" actId="26606"/>
          <ac:spMkLst>
            <pc:docMk/>
            <pc:sldMk cId="1240116098" sldId="292"/>
            <ac:spMk id="17" creationId="{3ECBE1F1-D69B-4AFA-ABD5-8E41720EF6DE}"/>
          </ac:spMkLst>
        </pc:spChg>
        <pc:spChg chg="add del">
          <ac:chgData name="Prezerakos Georgios" userId="ea548587-b3cc-4d35-8e15-7608a7cc4b92" providerId="ADAL" clId="{C0025BA5-1C75-47D0-8AFB-72AEBF4F8C09}" dt="2024-03-31T22:15:12.871" v="5261" actId="26606"/>
          <ac:spMkLst>
            <pc:docMk/>
            <pc:sldMk cId="1240116098" sldId="292"/>
            <ac:spMk id="19" creationId="{603A6265-E10C-4B85-9C20-E75FCAF9CC63}"/>
          </ac:spMkLst>
        </pc:spChg>
        <pc:graphicFrameChg chg="add">
          <ac:chgData name="Prezerakos Georgios" userId="ea548587-b3cc-4d35-8e15-7608a7cc4b92" providerId="ADAL" clId="{C0025BA5-1C75-47D0-8AFB-72AEBF4F8C09}" dt="2024-03-31T22:15:12.898" v="5262" actId="26606"/>
          <ac:graphicFrameMkLst>
            <pc:docMk/>
            <pc:sldMk cId="1240116098" sldId="292"/>
            <ac:graphicFrameMk id="21" creationId="{3A2C3D70-94BB-A036-16BD-C2B5C5694098}"/>
          </ac:graphicFrameMkLst>
        </pc:graphicFrameChg>
        <pc:picChg chg="add del">
          <ac:chgData name="Prezerakos Georgios" userId="ea548587-b3cc-4d35-8e15-7608a7cc4b92" providerId="ADAL" clId="{C0025BA5-1C75-47D0-8AFB-72AEBF4F8C09}" dt="2024-03-31T22:03:05.100" v="5204" actId="26606"/>
          <ac:picMkLst>
            <pc:docMk/>
            <pc:sldMk cId="1240116098" sldId="292"/>
            <ac:picMk id="5" creationId="{65F31EA3-3ACB-A39C-B793-0E3BE76CC173}"/>
          </ac:picMkLst>
        </pc:picChg>
        <pc:picChg chg="add del">
          <ac:chgData name="Prezerakos Georgios" userId="ea548587-b3cc-4d35-8e15-7608a7cc4b92" providerId="ADAL" clId="{C0025BA5-1C75-47D0-8AFB-72AEBF4F8C09}" dt="2024-03-31T22:15:00.864" v="5257" actId="26606"/>
          <ac:picMkLst>
            <pc:docMk/>
            <pc:sldMk cId="1240116098" sldId="292"/>
            <ac:picMk id="7" creationId="{99CE930B-4710-BB00-50D9-BF7965CB6150}"/>
          </ac:picMkLst>
        </pc:picChg>
        <pc:picChg chg="add del">
          <ac:chgData name="Prezerakos Georgios" userId="ea548587-b3cc-4d35-8e15-7608a7cc4b92" providerId="ADAL" clId="{C0025BA5-1C75-47D0-8AFB-72AEBF4F8C09}" dt="2024-03-31T22:15:03.564" v="5259" actId="26606"/>
          <ac:picMkLst>
            <pc:docMk/>
            <pc:sldMk cId="1240116098" sldId="292"/>
            <ac:picMk id="15" creationId="{B434525E-6635-5859-5048-88D3AE32AE57}"/>
          </ac:picMkLst>
        </pc:picChg>
        <pc:picChg chg="add del">
          <ac:chgData name="Prezerakos Georgios" userId="ea548587-b3cc-4d35-8e15-7608a7cc4b92" providerId="ADAL" clId="{C0025BA5-1C75-47D0-8AFB-72AEBF4F8C09}" dt="2024-03-31T22:15:12.871" v="5261" actId="26606"/>
          <ac:picMkLst>
            <pc:docMk/>
            <pc:sldMk cId="1240116098" sldId="292"/>
            <ac:picMk id="18" creationId="{7EDF1B6E-90DB-66CD-09EF-7F00DAE5DBB3}"/>
          </ac:picMkLst>
        </pc:picChg>
        <pc:cxnChg chg="add del">
          <ac:chgData name="Prezerakos Georgios" userId="ea548587-b3cc-4d35-8e15-7608a7cc4b92" providerId="ADAL" clId="{C0025BA5-1C75-47D0-8AFB-72AEBF4F8C09}" dt="2024-03-31T22:03:05.100" v="5204" actId="26606"/>
          <ac:cxnSpMkLst>
            <pc:docMk/>
            <pc:sldMk cId="1240116098" sldId="292"/>
            <ac:cxnSpMk id="9" creationId="{1503BFE4-729B-D9D0-C17B-501E6AF1127A}"/>
          </ac:cxnSpMkLst>
        </pc:cxnChg>
      </pc:sldChg>
      <pc:sldChg chg="addSp delSp modSp add mod">
        <pc:chgData name="Prezerakos Georgios" userId="ea548587-b3cc-4d35-8e15-7608a7cc4b92" providerId="ADAL" clId="{C0025BA5-1C75-47D0-8AFB-72AEBF4F8C09}" dt="2024-03-31T21:46:18.666" v="5157" actId="1076"/>
        <pc:sldMkLst>
          <pc:docMk/>
          <pc:sldMk cId="3417935828" sldId="293"/>
        </pc:sldMkLst>
        <pc:spChg chg="del">
          <ac:chgData name="Prezerakos Georgios" userId="ea548587-b3cc-4d35-8e15-7608a7cc4b92" providerId="ADAL" clId="{C0025BA5-1C75-47D0-8AFB-72AEBF4F8C09}" dt="2024-03-31T21:46:06.272" v="5154" actId="478"/>
          <ac:spMkLst>
            <pc:docMk/>
            <pc:sldMk cId="3417935828" sldId="293"/>
            <ac:spMk id="3" creationId="{336CF0DC-3F36-4BE0-3D7C-3771CA262B48}"/>
          </ac:spMkLst>
        </pc:spChg>
        <pc:spChg chg="add del mod">
          <ac:chgData name="Prezerakos Georgios" userId="ea548587-b3cc-4d35-8e15-7608a7cc4b92" providerId="ADAL" clId="{C0025BA5-1C75-47D0-8AFB-72AEBF4F8C09}" dt="2024-03-31T21:46:11.461" v="5155" actId="478"/>
          <ac:spMkLst>
            <pc:docMk/>
            <pc:sldMk cId="3417935828" sldId="293"/>
            <ac:spMk id="5" creationId="{D0701C01-F018-1FE5-8832-04EA3C8A264D}"/>
          </ac:spMkLst>
        </pc:spChg>
        <pc:picChg chg="add mod">
          <ac:chgData name="Prezerakos Georgios" userId="ea548587-b3cc-4d35-8e15-7608a7cc4b92" providerId="ADAL" clId="{C0025BA5-1C75-47D0-8AFB-72AEBF4F8C09}" dt="2024-03-31T21:46:18.666" v="5157" actId="1076"/>
          <ac:picMkLst>
            <pc:docMk/>
            <pc:sldMk cId="3417935828" sldId="293"/>
            <ac:picMk id="7" creationId="{25355288-E5F3-B2F9-D32E-E1468E6C75C8}"/>
          </ac:picMkLst>
        </pc:picChg>
      </pc:sldChg>
      <pc:sldChg chg="addSp delSp modSp add mod">
        <pc:chgData name="Prezerakos Georgios" userId="ea548587-b3cc-4d35-8e15-7608a7cc4b92" providerId="ADAL" clId="{C0025BA5-1C75-47D0-8AFB-72AEBF4F8C09}" dt="2024-03-31T21:54:17.346" v="5163" actId="1076"/>
        <pc:sldMkLst>
          <pc:docMk/>
          <pc:sldMk cId="2240129811" sldId="294"/>
        </pc:sldMkLst>
        <pc:spChg chg="del">
          <ac:chgData name="Prezerakos Georgios" userId="ea548587-b3cc-4d35-8e15-7608a7cc4b92" providerId="ADAL" clId="{C0025BA5-1C75-47D0-8AFB-72AEBF4F8C09}" dt="2024-03-31T21:54:00.359" v="5159" actId="478"/>
          <ac:spMkLst>
            <pc:docMk/>
            <pc:sldMk cId="2240129811" sldId="294"/>
            <ac:spMk id="3" creationId="{79D59940-01E4-D4B5-1B83-54F3C361A9EA}"/>
          </ac:spMkLst>
        </pc:spChg>
        <pc:spChg chg="add del mod">
          <ac:chgData name="Prezerakos Georgios" userId="ea548587-b3cc-4d35-8e15-7608a7cc4b92" providerId="ADAL" clId="{C0025BA5-1C75-47D0-8AFB-72AEBF4F8C09}" dt="2024-03-31T21:54:09.155" v="5160" actId="478"/>
          <ac:spMkLst>
            <pc:docMk/>
            <pc:sldMk cId="2240129811" sldId="294"/>
            <ac:spMk id="5" creationId="{C6F49CA1-07A2-44DA-8B74-66E853B677DC}"/>
          </ac:spMkLst>
        </pc:spChg>
        <pc:picChg chg="add mod">
          <ac:chgData name="Prezerakos Georgios" userId="ea548587-b3cc-4d35-8e15-7608a7cc4b92" providerId="ADAL" clId="{C0025BA5-1C75-47D0-8AFB-72AEBF4F8C09}" dt="2024-03-31T21:54:17.346" v="5163" actId="1076"/>
          <ac:picMkLst>
            <pc:docMk/>
            <pc:sldMk cId="2240129811" sldId="294"/>
            <ac:picMk id="7" creationId="{345C4331-5D7C-4286-13E2-ABF9BA3C9C7C}"/>
          </ac:picMkLst>
        </pc:picChg>
      </pc:sldChg>
      <pc:sldChg chg="modSp new mod">
        <pc:chgData name="Prezerakos Georgios" userId="ea548587-b3cc-4d35-8e15-7608a7cc4b92" providerId="ADAL" clId="{C0025BA5-1C75-47D0-8AFB-72AEBF4F8C09}" dt="2024-03-31T22:09:18.505" v="5241" actId="20577"/>
        <pc:sldMkLst>
          <pc:docMk/>
          <pc:sldMk cId="3530480354" sldId="295"/>
        </pc:sldMkLst>
        <pc:spChg chg="mod">
          <ac:chgData name="Prezerakos Georgios" userId="ea548587-b3cc-4d35-8e15-7608a7cc4b92" providerId="ADAL" clId="{C0025BA5-1C75-47D0-8AFB-72AEBF4F8C09}" dt="2024-03-31T22:09:15.082" v="5239" actId="20577"/>
          <ac:spMkLst>
            <pc:docMk/>
            <pc:sldMk cId="3530480354" sldId="295"/>
            <ac:spMk id="2" creationId="{6DAC01BD-C441-8401-04D3-79EFB56713BA}"/>
          </ac:spMkLst>
        </pc:spChg>
        <pc:spChg chg="mod">
          <ac:chgData name="Prezerakos Georgios" userId="ea548587-b3cc-4d35-8e15-7608a7cc4b92" providerId="ADAL" clId="{C0025BA5-1C75-47D0-8AFB-72AEBF4F8C09}" dt="2024-03-31T22:09:18.505" v="5241" actId="20577"/>
          <ac:spMkLst>
            <pc:docMk/>
            <pc:sldMk cId="3530480354" sldId="295"/>
            <ac:spMk id="3" creationId="{3DD554DA-2F94-DB20-F205-259251781E2A}"/>
          </ac:spMkLst>
        </pc:spChg>
      </pc:sldChg>
      <pc:sldChg chg="addSp delSp add del setBg delDesignElem">
        <pc:chgData name="Prezerakos Georgios" userId="ea548587-b3cc-4d35-8e15-7608a7cc4b92" providerId="ADAL" clId="{C0025BA5-1C75-47D0-8AFB-72AEBF4F8C09}" dt="2024-03-31T22:11:35.594" v="5245"/>
        <pc:sldMkLst>
          <pc:docMk/>
          <pc:sldMk cId="1187734034" sldId="296"/>
        </pc:sldMkLst>
        <pc:spChg chg="add del">
          <ac:chgData name="Prezerakos Georgios" userId="ea548587-b3cc-4d35-8e15-7608a7cc4b92" providerId="ADAL" clId="{C0025BA5-1C75-47D0-8AFB-72AEBF4F8C09}" dt="2024-03-31T22:11:35.594" v="5245"/>
          <ac:spMkLst>
            <pc:docMk/>
            <pc:sldMk cId="1187734034" sldId="296"/>
            <ac:spMk id="8" creationId="{B6CDA21F-E7AF-4C75-8395-33F58D5B0E45}"/>
          </ac:spMkLst>
        </pc:spChg>
        <pc:spChg chg="add del">
          <ac:chgData name="Prezerakos Georgios" userId="ea548587-b3cc-4d35-8e15-7608a7cc4b92" providerId="ADAL" clId="{C0025BA5-1C75-47D0-8AFB-72AEBF4F8C09}" dt="2024-03-31T22:11:35.594" v="5245"/>
          <ac:spMkLst>
            <pc:docMk/>
            <pc:sldMk cId="1187734034" sldId="296"/>
            <ac:spMk id="15" creationId="{D5B0017B-2ECA-49AF-B397-DC140825DF8D}"/>
          </ac:spMkLst>
        </pc:spChg>
        <pc:grpChg chg="add del">
          <ac:chgData name="Prezerakos Georgios" userId="ea548587-b3cc-4d35-8e15-7608a7cc4b92" providerId="ADAL" clId="{C0025BA5-1C75-47D0-8AFB-72AEBF4F8C09}" dt="2024-03-31T22:11:35.594" v="5245"/>
          <ac:grpSpMkLst>
            <pc:docMk/>
            <pc:sldMk cId="1187734034" sldId="296"/>
            <ac:grpSpMk id="10" creationId="{AE1C45F0-260A-458C-96ED-C1F6D2151219}"/>
          </ac:grpSpMkLst>
        </pc:grpChg>
        <pc:cxnChg chg="add del">
          <ac:chgData name="Prezerakos Georgios" userId="ea548587-b3cc-4d35-8e15-7608a7cc4b92" providerId="ADAL" clId="{C0025BA5-1C75-47D0-8AFB-72AEBF4F8C09}" dt="2024-03-31T22:11:35.594" v="5245"/>
          <ac:cxnSpMkLst>
            <pc:docMk/>
            <pc:sldMk cId="1187734034" sldId="296"/>
            <ac:cxnSpMk id="17" creationId="{6CF1BAF6-AD41-4082-B212-8A1F9A2E8779}"/>
          </ac:cxnSpMkLst>
        </pc:cxnChg>
      </pc:sldChg>
      <pc:sldMasterChg chg="modSldLayout">
        <pc:chgData name="Prezerakos Georgios" userId="ea548587-b3cc-4d35-8e15-7608a7cc4b92" providerId="ADAL" clId="{C0025BA5-1C75-47D0-8AFB-72AEBF4F8C09}" dt="2024-03-31T18:35:34.459" v="260" actId="2710"/>
        <pc:sldMasterMkLst>
          <pc:docMk/>
          <pc:sldMasterMk cId="3861333486" sldId="2147483648"/>
        </pc:sldMasterMkLst>
        <pc:sldLayoutChg chg="modSp">
          <pc:chgData name="Prezerakos Georgios" userId="ea548587-b3cc-4d35-8e15-7608a7cc4b92" providerId="ADAL" clId="{C0025BA5-1C75-47D0-8AFB-72AEBF4F8C09}" dt="2024-03-31T18:35:34.459" v="260" actId="2710"/>
          <pc:sldLayoutMkLst>
            <pc:docMk/>
            <pc:sldMasterMk cId="3861333486" sldId="2147483648"/>
            <pc:sldLayoutMk cId="3279781908" sldId="2147483650"/>
          </pc:sldLayoutMkLst>
          <pc:spChg chg="mod">
            <ac:chgData name="Prezerakos Georgios" userId="ea548587-b3cc-4d35-8e15-7608a7cc4b92" providerId="ADAL" clId="{C0025BA5-1C75-47D0-8AFB-72AEBF4F8C09}" dt="2024-03-31T18:35:34.459" v="260" actId="2710"/>
            <ac:spMkLst>
              <pc:docMk/>
              <pc:sldMasterMk cId="3861333486" sldId="2147483648"/>
              <pc:sldLayoutMk cId="3279781908" sldId="2147483650"/>
              <ac:spMk id="3" creationId="{EC5E2738-0DB5-3E97-EA01-4AEC72C948A4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20A6DC-8EA0-4B50-96BC-E1F906D36382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AB258D9-6DFE-4511-B81E-9DFE1C52262E}">
      <dgm:prSet/>
      <dgm:spPr/>
      <dgm:t>
        <a:bodyPr/>
        <a:lstStyle/>
        <a:p>
          <a:r>
            <a:rPr lang="en-US" b="1" i="0" baseline="0"/>
            <a:t>S</a:t>
          </a:r>
          <a:r>
            <a:rPr lang="en-US" b="0" i="0" baseline="0"/>
            <a:t>poofing</a:t>
          </a:r>
          <a:endParaRPr lang="en-US"/>
        </a:p>
      </dgm:t>
    </dgm:pt>
    <dgm:pt modelId="{2837165B-7B84-4B64-9E96-7530FD621DE4}" type="parTrans" cxnId="{002530F6-54B5-4710-A0C3-5351A7FAA48B}">
      <dgm:prSet/>
      <dgm:spPr/>
      <dgm:t>
        <a:bodyPr/>
        <a:lstStyle/>
        <a:p>
          <a:endParaRPr lang="en-US"/>
        </a:p>
      </dgm:t>
    </dgm:pt>
    <dgm:pt modelId="{B32D004F-930B-4B78-BCEE-5AC94BA2FC4A}" type="sibTrans" cxnId="{002530F6-54B5-4710-A0C3-5351A7FAA48B}">
      <dgm:prSet/>
      <dgm:spPr/>
      <dgm:t>
        <a:bodyPr/>
        <a:lstStyle/>
        <a:p>
          <a:endParaRPr lang="en-US"/>
        </a:p>
      </dgm:t>
    </dgm:pt>
    <dgm:pt modelId="{86674534-3B2F-4F5A-8ABB-8C397F91E5AD}">
      <dgm:prSet/>
      <dgm:spPr/>
      <dgm:t>
        <a:bodyPr/>
        <a:lstStyle/>
        <a:p>
          <a:r>
            <a:rPr lang="en-US" b="0" i="0" baseline="0"/>
            <a:t>Posing as another user, component, or external system that should be identified by the system – </a:t>
          </a:r>
          <a:endParaRPr lang="en-US"/>
        </a:p>
      </dgm:t>
    </dgm:pt>
    <dgm:pt modelId="{6540583D-2EA1-4744-BD0A-E640F4602282}" type="parTrans" cxnId="{B7C98698-0082-4971-B9F0-B4581450E6CD}">
      <dgm:prSet/>
      <dgm:spPr/>
      <dgm:t>
        <a:bodyPr/>
        <a:lstStyle/>
        <a:p>
          <a:endParaRPr lang="en-US"/>
        </a:p>
      </dgm:t>
    </dgm:pt>
    <dgm:pt modelId="{F3943A71-7A7E-445A-9EDC-BA775C9A94F1}" type="sibTrans" cxnId="{B7C98698-0082-4971-B9F0-B4581450E6CD}">
      <dgm:prSet/>
      <dgm:spPr/>
      <dgm:t>
        <a:bodyPr/>
        <a:lstStyle/>
        <a:p>
          <a:endParaRPr lang="en-US"/>
        </a:p>
      </dgm:t>
    </dgm:pt>
    <dgm:pt modelId="{403AFCF0-4C45-40F2-99CB-F89ED4F93283}">
      <dgm:prSet/>
      <dgm:spPr/>
      <dgm:t>
        <a:bodyPr/>
        <a:lstStyle/>
        <a:p>
          <a:r>
            <a:rPr lang="en-US" b="1" i="0" baseline="0"/>
            <a:t>T</a:t>
          </a:r>
          <a:r>
            <a:rPr lang="en-US" b="0" i="0" baseline="0"/>
            <a:t>ampering</a:t>
          </a:r>
          <a:endParaRPr lang="en-US"/>
        </a:p>
      </dgm:t>
    </dgm:pt>
    <dgm:pt modelId="{9E3C2457-FA75-4F9D-BCFD-BEA0612B3EE4}" type="parTrans" cxnId="{E9ACDB12-D937-4734-8537-CC27F752524B}">
      <dgm:prSet/>
      <dgm:spPr/>
      <dgm:t>
        <a:bodyPr/>
        <a:lstStyle/>
        <a:p>
          <a:endParaRPr lang="en-US"/>
        </a:p>
      </dgm:t>
    </dgm:pt>
    <dgm:pt modelId="{B839DB27-E136-43D7-8C84-B9DBA2B1DB5F}" type="sibTrans" cxnId="{E9ACDB12-D937-4734-8537-CC27F752524B}">
      <dgm:prSet/>
      <dgm:spPr/>
      <dgm:t>
        <a:bodyPr/>
        <a:lstStyle/>
        <a:p>
          <a:endParaRPr lang="en-US"/>
        </a:p>
      </dgm:t>
    </dgm:pt>
    <dgm:pt modelId="{7B550CA1-608C-46E1-AD31-FB0178BEB41A}">
      <dgm:prSet/>
      <dgm:spPr/>
      <dgm:t>
        <a:bodyPr/>
        <a:lstStyle/>
        <a:p>
          <a:r>
            <a:rPr lang="en-US" b="0" i="0" baseline="0"/>
            <a:t>Unauthorized modification of data </a:t>
          </a:r>
          <a:endParaRPr lang="en-US"/>
        </a:p>
      </dgm:t>
    </dgm:pt>
    <dgm:pt modelId="{BF25961A-B811-4947-87E6-BF049A03C325}" type="parTrans" cxnId="{EFE6464C-08A0-42F3-B45C-0E76AF564CBA}">
      <dgm:prSet/>
      <dgm:spPr/>
      <dgm:t>
        <a:bodyPr/>
        <a:lstStyle/>
        <a:p>
          <a:endParaRPr lang="en-US"/>
        </a:p>
      </dgm:t>
    </dgm:pt>
    <dgm:pt modelId="{EC9F3EBB-AC8E-4941-A049-895EF832FA8E}" type="sibTrans" cxnId="{EFE6464C-08A0-42F3-B45C-0E76AF564CBA}">
      <dgm:prSet/>
      <dgm:spPr/>
      <dgm:t>
        <a:bodyPr/>
        <a:lstStyle/>
        <a:p>
          <a:endParaRPr lang="en-US"/>
        </a:p>
      </dgm:t>
    </dgm:pt>
    <dgm:pt modelId="{6C7AEEAF-D43B-4C10-968E-125CC019C026}">
      <dgm:prSet/>
      <dgm:spPr/>
      <dgm:t>
        <a:bodyPr/>
        <a:lstStyle/>
        <a:p>
          <a:r>
            <a:rPr lang="en-US" b="1" i="0" baseline="0"/>
            <a:t>R</a:t>
          </a:r>
          <a:r>
            <a:rPr lang="en-US" b="0" i="0" baseline="0"/>
            <a:t>epudiation</a:t>
          </a:r>
          <a:endParaRPr lang="en-US"/>
        </a:p>
      </dgm:t>
    </dgm:pt>
    <dgm:pt modelId="{64D10CD6-2DB1-46CE-A1AA-D63380BF6189}" type="parTrans" cxnId="{68647F9F-E1B0-4486-B798-5623303B369E}">
      <dgm:prSet/>
      <dgm:spPr/>
      <dgm:t>
        <a:bodyPr/>
        <a:lstStyle/>
        <a:p>
          <a:endParaRPr lang="en-US"/>
        </a:p>
      </dgm:t>
    </dgm:pt>
    <dgm:pt modelId="{C2AF61AF-2169-4AA8-918A-B06BF1ECC20A}" type="sibTrans" cxnId="{68647F9F-E1B0-4486-B798-5623303B369E}">
      <dgm:prSet/>
      <dgm:spPr/>
      <dgm:t>
        <a:bodyPr/>
        <a:lstStyle/>
        <a:p>
          <a:endParaRPr lang="en-US"/>
        </a:p>
      </dgm:t>
    </dgm:pt>
    <dgm:pt modelId="{8A654A42-8418-4D58-B7BF-A832FED6D2AE}">
      <dgm:prSet/>
      <dgm:spPr/>
      <dgm:t>
        <a:bodyPr/>
        <a:lstStyle/>
        <a:p>
          <a:r>
            <a:rPr lang="en-US" b="0" i="0" baseline="0"/>
            <a:t>Denying performing an action without the system being able to prove otherwise </a:t>
          </a:r>
          <a:endParaRPr lang="en-US"/>
        </a:p>
      </dgm:t>
    </dgm:pt>
    <dgm:pt modelId="{B842186B-A0AF-4E4D-95AC-DD2183EBB107}" type="parTrans" cxnId="{04A67FBC-496B-4717-BBA1-2B36D5C60414}">
      <dgm:prSet/>
      <dgm:spPr/>
      <dgm:t>
        <a:bodyPr/>
        <a:lstStyle/>
        <a:p>
          <a:endParaRPr lang="en-US"/>
        </a:p>
      </dgm:t>
    </dgm:pt>
    <dgm:pt modelId="{59A99F2A-6A25-4EB9-95FE-938B780DE7B6}" type="sibTrans" cxnId="{04A67FBC-496B-4717-BBA1-2B36D5C60414}">
      <dgm:prSet/>
      <dgm:spPr/>
      <dgm:t>
        <a:bodyPr/>
        <a:lstStyle/>
        <a:p>
          <a:endParaRPr lang="en-US"/>
        </a:p>
      </dgm:t>
    </dgm:pt>
    <dgm:pt modelId="{DF34C5DE-8406-49CF-A89F-8BFE276DFFBB}">
      <dgm:prSet/>
      <dgm:spPr/>
      <dgm:t>
        <a:bodyPr/>
        <a:lstStyle/>
        <a:p>
          <a:r>
            <a:rPr lang="en-US" b="0" i="0" baseline="0"/>
            <a:t>Information Disclosure</a:t>
          </a:r>
          <a:endParaRPr lang="en-US"/>
        </a:p>
      </dgm:t>
    </dgm:pt>
    <dgm:pt modelId="{C1F7D7E4-F71A-4078-A16F-ED6285870F07}" type="parTrans" cxnId="{0664FB53-5994-40D3-AD5E-72C8B41D9659}">
      <dgm:prSet/>
      <dgm:spPr/>
      <dgm:t>
        <a:bodyPr/>
        <a:lstStyle/>
        <a:p>
          <a:endParaRPr lang="en-US"/>
        </a:p>
      </dgm:t>
    </dgm:pt>
    <dgm:pt modelId="{D24E9E91-28D0-4DF7-BBD5-DAE6580ECD3A}" type="sibTrans" cxnId="{0664FB53-5994-40D3-AD5E-72C8B41D9659}">
      <dgm:prSet/>
      <dgm:spPr/>
      <dgm:t>
        <a:bodyPr/>
        <a:lstStyle/>
        <a:p>
          <a:endParaRPr lang="en-US"/>
        </a:p>
      </dgm:t>
    </dgm:pt>
    <dgm:pt modelId="{2A729874-24C5-43E4-B49C-9AF793C3D0B1}">
      <dgm:prSet/>
      <dgm:spPr/>
      <dgm:t>
        <a:bodyPr/>
        <a:lstStyle/>
        <a:p>
          <a:r>
            <a:rPr lang="en-US" b="0" i="0" baseline="0"/>
            <a:t>Exposure of protected data to an unauthorized user </a:t>
          </a:r>
          <a:endParaRPr lang="en-US"/>
        </a:p>
      </dgm:t>
    </dgm:pt>
    <dgm:pt modelId="{532E9704-AA5D-44A6-B3B0-621B415784A8}" type="parTrans" cxnId="{43EB06A6-9E13-4642-9E89-2E6F84B7D2A8}">
      <dgm:prSet/>
      <dgm:spPr/>
      <dgm:t>
        <a:bodyPr/>
        <a:lstStyle/>
        <a:p>
          <a:endParaRPr lang="en-US"/>
        </a:p>
      </dgm:t>
    </dgm:pt>
    <dgm:pt modelId="{6B67E9C7-C549-4093-8544-90D4BA2E84BF}" type="sibTrans" cxnId="{43EB06A6-9E13-4642-9E89-2E6F84B7D2A8}">
      <dgm:prSet/>
      <dgm:spPr/>
      <dgm:t>
        <a:bodyPr/>
        <a:lstStyle/>
        <a:p>
          <a:endParaRPr lang="en-US"/>
        </a:p>
      </dgm:t>
    </dgm:pt>
    <dgm:pt modelId="{74D3ABE2-ACB9-415B-99FE-EE0A84C75300}">
      <dgm:prSet/>
      <dgm:spPr/>
      <dgm:t>
        <a:bodyPr/>
        <a:lstStyle/>
        <a:p>
          <a:r>
            <a:rPr lang="en-US" b="0" i="0" baseline="0"/>
            <a:t>Denial of Service</a:t>
          </a:r>
          <a:endParaRPr lang="en-US"/>
        </a:p>
      </dgm:t>
    </dgm:pt>
    <dgm:pt modelId="{00C76481-815A-456F-97AD-118191A8CE00}" type="parTrans" cxnId="{A302EE81-3AA2-47BA-933F-B3C05BBEEEDE}">
      <dgm:prSet/>
      <dgm:spPr/>
      <dgm:t>
        <a:bodyPr/>
        <a:lstStyle/>
        <a:p>
          <a:endParaRPr lang="en-US"/>
        </a:p>
      </dgm:t>
    </dgm:pt>
    <dgm:pt modelId="{F39BB3CA-DD09-4A4B-B2F4-39C458FE7AAF}" type="sibTrans" cxnId="{A302EE81-3AA2-47BA-933F-B3C05BBEEEDE}">
      <dgm:prSet/>
      <dgm:spPr/>
      <dgm:t>
        <a:bodyPr/>
        <a:lstStyle/>
        <a:p>
          <a:endParaRPr lang="en-US"/>
        </a:p>
      </dgm:t>
    </dgm:pt>
    <dgm:pt modelId="{7CC75C82-FDB9-4F0F-AAB8-9D587E418ACB}">
      <dgm:prSet/>
      <dgm:spPr/>
      <dgm:t>
        <a:bodyPr/>
        <a:lstStyle/>
        <a:p>
          <a:r>
            <a:rPr lang="en-US" b="0" i="0" baseline="0"/>
            <a:t>Disallowing valid users to access the system</a:t>
          </a:r>
          <a:endParaRPr lang="en-US"/>
        </a:p>
      </dgm:t>
    </dgm:pt>
    <dgm:pt modelId="{6EAAF78E-93F7-4FA8-827C-A6E24064B583}" type="parTrans" cxnId="{47902849-EBC8-4552-8978-64F8F8E088E2}">
      <dgm:prSet/>
      <dgm:spPr/>
      <dgm:t>
        <a:bodyPr/>
        <a:lstStyle/>
        <a:p>
          <a:endParaRPr lang="en-US"/>
        </a:p>
      </dgm:t>
    </dgm:pt>
    <dgm:pt modelId="{D8BA1BC0-8A99-460C-A977-B5D2B79877BD}" type="sibTrans" cxnId="{47902849-EBC8-4552-8978-64F8F8E088E2}">
      <dgm:prSet/>
      <dgm:spPr/>
      <dgm:t>
        <a:bodyPr/>
        <a:lstStyle/>
        <a:p>
          <a:endParaRPr lang="en-US"/>
        </a:p>
      </dgm:t>
    </dgm:pt>
    <dgm:pt modelId="{B98AC75A-FDBA-41B4-9CAD-511EA9B39417}">
      <dgm:prSet/>
      <dgm:spPr/>
      <dgm:t>
        <a:bodyPr/>
        <a:lstStyle/>
        <a:p>
          <a:r>
            <a:rPr lang="en-US" b="0" i="0" baseline="0"/>
            <a:t>Elevation of Privileges</a:t>
          </a:r>
          <a:endParaRPr lang="en-US"/>
        </a:p>
      </dgm:t>
    </dgm:pt>
    <dgm:pt modelId="{45584138-4A2A-48EF-9884-1FFE822EF5E4}" type="parTrans" cxnId="{BA0C1632-3744-49EC-98C1-0E98930A083C}">
      <dgm:prSet/>
      <dgm:spPr/>
      <dgm:t>
        <a:bodyPr/>
        <a:lstStyle/>
        <a:p>
          <a:endParaRPr lang="en-US"/>
        </a:p>
      </dgm:t>
    </dgm:pt>
    <dgm:pt modelId="{965C86E0-5A5F-4A90-B141-ED7FD651DF2F}" type="sibTrans" cxnId="{BA0C1632-3744-49EC-98C1-0E98930A083C}">
      <dgm:prSet/>
      <dgm:spPr/>
      <dgm:t>
        <a:bodyPr/>
        <a:lstStyle/>
        <a:p>
          <a:endParaRPr lang="en-US"/>
        </a:p>
      </dgm:t>
    </dgm:pt>
    <dgm:pt modelId="{4BB70924-57C9-427C-AD09-8D03E85B2FF9}">
      <dgm:prSet/>
      <dgm:spPr/>
      <dgm:t>
        <a:bodyPr/>
        <a:lstStyle/>
        <a:p>
          <a:r>
            <a:rPr lang="en-US" b="0" i="0" baseline="0"/>
            <a:t>Gaining privileged access by a lower privileged user </a:t>
          </a:r>
          <a:endParaRPr lang="en-US"/>
        </a:p>
      </dgm:t>
    </dgm:pt>
    <dgm:pt modelId="{3F8DBA57-808B-491E-875F-879A4C072E7C}" type="parTrans" cxnId="{167A5E55-92F9-457B-AE73-BD0A50BBE2AB}">
      <dgm:prSet/>
      <dgm:spPr/>
      <dgm:t>
        <a:bodyPr/>
        <a:lstStyle/>
        <a:p>
          <a:endParaRPr lang="en-US"/>
        </a:p>
      </dgm:t>
    </dgm:pt>
    <dgm:pt modelId="{DFCA2702-7EA1-42EB-B741-C359487AEF5F}" type="sibTrans" cxnId="{167A5E55-92F9-457B-AE73-BD0A50BBE2AB}">
      <dgm:prSet/>
      <dgm:spPr/>
      <dgm:t>
        <a:bodyPr/>
        <a:lstStyle/>
        <a:p>
          <a:endParaRPr lang="en-US"/>
        </a:p>
      </dgm:t>
    </dgm:pt>
    <dgm:pt modelId="{3DC6D426-BC25-4B15-8B0C-9DF00865A128}" type="pres">
      <dgm:prSet presAssocID="{2E20A6DC-8EA0-4B50-96BC-E1F906D36382}" presName="Name0" presStyleCnt="0">
        <dgm:presLayoutVars>
          <dgm:dir/>
          <dgm:animLvl val="lvl"/>
          <dgm:resizeHandles val="exact"/>
        </dgm:presLayoutVars>
      </dgm:prSet>
      <dgm:spPr/>
    </dgm:pt>
    <dgm:pt modelId="{8E69B014-5194-4BEB-AC80-C9FA4F2DE97A}" type="pres">
      <dgm:prSet presAssocID="{DAB258D9-6DFE-4511-B81E-9DFE1C52262E}" presName="linNode" presStyleCnt="0"/>
      <dgm:spPr/>
    </dgm:pt>
    <dgm:pt modelId="{58302353-F98A-4FBB-B510-4723FB05A590}" type="pres">
      <dgm:prSet presAssocID="{DAB258D9-6DFE-4511-B81E-9DFE1C52262E}" presName="parentText" presStyleLbl="solidFgAcc1" presStyleIdx="0" presStyleCnt="6">
        <dgm:presLayoutVars>
          <dgm:chMax val="1"/>
          <dgm:bulletEnabled/>
        </dgm:presLayoutVars>
      </dgm:prSet>
      <dgm:spPr/>
    </dgm:pt>
    <dgm:pt modelId="{E2DF11B3-1B33-45DB-9BBF-BFFD56695C41}" type="pres">
      <dgm:prSet presAssocID="{DAB258D9-6DFE-4511-B81E-9DFE1C52262E}" presName="descendantText" presStyleLbl="alignNode1" presStyleIdx="0" presStyleCnt="6">
        <dgm:presLayoutVars>
          <dgm:bulletEnabled/>
        </dgm:presLayoutVars>
      </dgm:prSet>
      <dgm:spPr/>
    </dgm:pt>
    <dgm:pt modelId="{F2380D48-28BD-4B50-8EE5-8C1F64FE64B5}" type="pres">
      <dgm:prSet presAssocID="{B32D004F-930B-4B78-BCEE-5AC94BA2FC4A}" presName="sp" presStyleCnt="0"/>
      <dgm:spPr/>
    </dgm:pt>
    <dgm:pt modelId="{2E8DE491-49B2-46C6-AF04-C3DEFC34617C}" type="pres">
      <dgm:prSet presAssocID="{403AFCF0-4C45-40F2-99CB-F89ED4F93283}" presName="linNode" presStyleCnt="0"/>
      <dgm:spPr/>
    </dgm:pt>
    <dgm:pt modelId="{C62C5132-D80E-4823-A748-19EAB244F592}" type="pres">
      <dgm:prSet presAssocID="{403AFCF0-4C45-40F2-99CB-F89ED4F93283}" presName="parentText" presStyleLbl="solidFgAcc1" presStyleIdx="1" presStyleCnt="6">
        <dgm:presLayoutVars>
          <dgm:chMax val="1"/>
          <dgm:bulletEnabled/>
        </dgm:presLayoutVars>
      </dgm:prSet>
      <dgm:spPr/>
    </dgm:pt>
    <dgm:pt modelId="{6EE33F0F-CD9F-4E3C-8F5F-BFFAE25A946C}" type="pres">
      <dgm:prSet presAssocID="{403AFCF0-4C45-40F2-99CB-F89ED4F93283}" presName="descendantText" presStyleLbl="alignNode1" presStyleIdx="1" presStyleCnt="6">
        <dgm:presLayoutVars>
          <dgm:bulletEnabled/>
        </dgm:presLayoutVars>
      </dgm:prSet>
      <dgm:spPr/>
    </dgm:pt>
    <dgm:pt modelId="{4F51FDA9-C676-4DDF-9CB6-2F7059E07A5F}" type="pres">
      <dgm:prSet presAssocID="{B839DB27-E136-43D7-8C84-B9DBA2B1DB5F}" presName="sp" presStyleCnt="0"/>
      <dgm:spPr/>
    </dgm:pt>
    <dgm:pt modelId="{2B214FBB-FC5D-47C9-ACF1-5EBA3861533D}" type="pres">
      <dgm:prSet presAssocID="{6C7AEEAF-D43B-4C10-968E-125CC019C026}" presName="linNode" presStyleCnt="0"/>
      <dgm:spPr/>
    </dgm:pt>
    <dgm:pt modelId="{41B2A276-B2B4-448B-86CA-DA1646A7A32A}" type="pres">
      <dgm:prSet presAssocID="{6C7AEEAF-D43B-4C10-968E-125CC019C026}" presName="parentText" presStyleLbl="solidFgAcc1" presStyleIdx="2" presStyleCnt="6">
        <dgm:presLayoutVars>
          <dgm:chMax val="1"/>
          <dgm:bulletEnabled/>
        </dgm:presLayoutVars>
      </dgm:prSet>
      <dgm:spPr/>
    </dgm:pt>
    <dgm:pt modelId="{F478A9FF-2F2B-4058-8658-26D9B5E1084C}" type="pres">
      <dgm:prSet presAssocID="{6C7AEEAF-D43B-4C10-968E-125CC019C026}" presName="descendantText" presStyleLbl="alignNode1" presStyleIdx="2" presStyleCnt="6">
        <dgm:presLayoutVars>
          <dgm:bulletEnabled/>
        </dgm:presLayoutVars>
      </dgm:prSet>
      <dgm:spPr/>
    </dgm:pt>
    <dgm:pt modelId="{D2C47FDA-CE9B-40B0-816B-275B2E757E27}" type="pres">
      <dgm:prSet presAssocID="{C2AF61AF-2169-4AA8-918A-B06BF1ECC20A}" presName="sp" presStyleCnt="0"/>
      <dgm:spPr/>
    </dgm:pt>
    <dgm:pt modelId="{E8B6F642-67A3-4B05-AAC1-609BEEC0FF84}" type="pres">
      <dgm:prSet presAssocID="{DF34C5DE-8406-49CF-A89F-8BFE276DFFBB}" presName="linNode" presStyleCnt="0"/>
      <dgm:spPr/>
    </dgm:pt>
    <dgm:pt modelId="{69032F81-FB65-446B-9C84-FEE8903F0757}" type="pres">
      <dgm:prSet presAssocID="{DF34C5DE-8406-49CF-A89F-8BFE276DFFBB}" presName="parentText" presStyleLbl="solidFgAcc1" presStyleIdx="3" presStyleCnt="6">
        <dgm:presLayoutVars>
          <dgm:chMax val="1"/>
          <dgm:bulletEnabled/>
        </dgm:presLayoutVars>
      </dgm:prSet>
      <dgm:spPr/>
    </dgm:pt>
    <dgm:pt modelId="{5CF0501E-022B-44B2-BBE6-B80B2A8F1725}" type="pres">
      <dgm:prSet presAssocID="{DF34C5DE-8406-49CF-A89F-8BFE276DFFBB}" presName="descendantText" presStyleLbl="alignNode1" presStyleIdx="3" presStyleCnt="6">
        <dgm:presLayoutVars>
          <dgm:bulletEnabled/>
        </dgm:presLayoutVars>
      </dgm:prSet>
      <dgm:spPr/>
    </dgm:pt>
    <dgm:pt modelId="{D1E403F1-AD2A-4AFA-B319-7C4EEA16E90E}" type="pres">
      <dgm:prSet presAssocID="{D24E9E91-28D0-4DF7-BBD5-DAE6580ECD3A}" presName="sp" presStyleCnt="0"/>
      <dgm:spPr/>
    </dgm:pt>
    <dgm:pt modelId="{47CEC2F5-7E20-4908-BA54-DF7CC8904275}" type="pres">
      <dgm:prSet presAssocID="{74D3ABE2-ACB9-415B-99FE-EE0A84C75300}" presName="linNode" presStyleCnt="0"/>
      <dgm:spPr/>
    </dgm:pt>
    <dgm:pt modelId="{158C44A3-02B7-43EA-8797-EA41EE5A8A97}" type="pres">
      <dgm:prSet presAssocID="{74D3ABE2-ACB9-415B-99FE-EE0A84C75300}" presName="parentText" presStyleLbl="solidFgAcc1" presStyleIdx="4" presStyleCnt="6">
        <dgm:presLayoutVars>
          <dgm:chMax val="1"/>
          <dgm:bulletEnabled/>
        </dgm:presLayoutVars>
      </dgm:prSet>
      <dgm:spPr/>
    </dgm:pt>
    <dgm:pt modelId="{F632FD40-CBE3-4C4B-8F94-0F8AB64B08ED}" type="pres">
      <dgm:prSet presAssocID="{74D3ABE2-ACB9-415B-99FE-EE0A84C75300}" presName="descendantText" presStyleLbl="alignNode1" presStyleIdx="4" presStyleCnt="6">
        <dgm:presLayoutVars>
          <dgm:bulletEnabled/>
        </dgm:presLayoutVars>
      </dgm:prSet>
      <dgm:spPr/>
    </dgm:pt>
    <dgm:pt modelId="{F7D3C436-88D4-4E9D-9FC3-FE4758FCD5D3}" type="pres">
      <dgm:prSet presAssocID="{F39BB3CA-DD09-4A4B-B2F4-39C458FE7AAF}" presName="sp" presStyleCnt="0"/>
      <dgm:spPr/>
    </dgm:pt>
    <dgm:pt modelId="{ACABB81D-68FB-437C-B172-823A614E724B}" type="pres">
      <dgm:prSet presAssocID="{B98AC75A-FDBA-41B4-9CAD-511EA9B39417}" presName="linNode" presStyleCnt="0"/>
      <dgm:spPr/>
    </dgm:pt>
    <dgm:pt modelId="{8C67D100-9E86-4250-830B-699DE0A1B311}" type="pres">
      <dgm:prSet presAssocID="{B98AC75A-FDBA-41B4-9CAD-511EA9B39417}" presName="parentText" presStyleLbl="solidFgAcc1" presStyleIdx="5" presStyleCnt="6">
        <dgm:presLayoutVars>
          <dgm:chMax val="1"/>
          <dgm:bulletEnabled/>
        </dgm:presLayoutVars>
      </dgm:prSet>
      <dgm:spPr/>
    </dgm:pt>
    <dgm:pt modelId="{AC493BB1-F8A1-449A-B6E6-8EE588540B1F}" type="pres">
      <dgm:prSet presAssocID="{B98AC75A-FDBA-41B4-9CAD-511EA9B39417}" presName="descendantText" presStyleLbl="alignNode1" presStyleIdx="5" presStyleCnt="6">
        <dgm:presLayoutVars>
          <dgm:bulletEnabled/>
        </dgm:presLayoutVars>
      </dgm:prSet>
      <dgm:spPr/>
    </dgm:pt>
  </dgm:ptLst>
  <dgm:cxnLst>
    <dgm:cxn modelId="{01939307-673A-43DF-B2C9-007C99EB1592}" type="presOf" srcId="{DF34C5DE-8406-49CF-A89F-8BFE276DFFBB}" destId="{69032F81-FB65-446B-9C84-FEE8903F0757}" srcOrd="0" destOrd="0" presId="urn:microsoft.com/office/officeart/2016/7/layout/VerticalHollowActionList"/>
    <dgm:cxn modelId="{228D8812-A6B1-45FC-976A-83F1B267C4AA}" type="presOf" srcId="{B98AC75A-FDBA-41B4-9CAD-511EA9B39417}" destId="{8C67D100-9E86-4250-830B-699DE0A1B311}" srcOrd="0" destOrd="0" presId="urn:microsoft.com/office/officeart/2016/7/layout/VerticalHollowActionList"/>
    <dgm:cxn modelId="{E9ACDB12-D937-4734-8537-CC27F752524B}" srcId="{2E20A6DC-8EA0-4B50-96BC-E1F906D36382}" destId="{403AFCF0-4C45-40F2-99CB-F89ED4F93283}" srcOrd="1" destOrd="0" parTransId="{9E3C2457-FA75-4F9D-BCFD-BEA0612B3EE4}" sibTransId="{B839DB27-E136-43D7-8C84-B9DBA2B1DB5F}"/>
    <dgm:cxn modelId="{BA0C1632-3744-49EC-98C1-0E98930A083C}" srcId="{2E20A6DC-8EA0-4B50-96BC-E1F906D36382}" destId="{B98AC75A-FDBA-41B4-9CAD-511EA9B39417}" srcOrd="5" destOrd="0" parTransId="{45584138-4A2A-48EF-9884-1FFE822EF5E4}" sibTransId="{965C86E0-5A5F-4A90-B141-ED7FD651DF2F}"/>
    <dgm:cxn modelId="{5E637D3C-0225-42DA-B2EB-A50C55ED719C}" type="presOf" srcId="{2E20A6DC-8EA0-4B50-96BC-E1F906D36382}" destId="{3DC6D426-BC25-4B15-8B0C-9DF00865A128}" srcOrd="0" destOrd="0" presId="urn:microsoft.com/office/officeart/2016/7/layout/VerticalHollowActionList"/>
    <dgm:cxn modelId="{47902849-EBC8-4552-8978-64F8F8E088E2}" srcId="{74D3ABE2-ACB9-415B-99FE-EE0A84C75300}" destId="{7CC75C82-FDB9-4F0F-AAB8-9D587E418ACB}" srcOrd="0" destOrd="0" parTransId="{6EAAF78E-93F7-4FA8-827C-A6E24064B583}" sibTransId="{D8BA1BC0-8A99-460C-A977-B5D2B79877BD}"/>
    <dgm:cxn modelId="{366F6849-C496-471D-B2CF-04B903F33BA1}" type="presOf" srcId="{7B550CA1-608C-46E1-AD31-FB0178BEB41A}" destId="{6EE33F0F-CD9F-4E3C-8F5F-BFFAE25A946C}" srcOrd="0" destOrd="0" presId="urn:microsoft.com/office/officeart/2016/7/layout/VerticalHollowActionList"/>
    <dgm:cxn modelId="{D4ED7D6B-B7E7-4368-A6EA-BE32742DD8F4}" type="presOf" srcId="{8A654A42-8418-4D58-B7BF-A832FED6D2AE}" destId="{F478A9FF-2F2B-4058-8658-26D9B5E1084C}" srcOrd="0" destOrd="0" presId="urn:microsoft.com/office/officeart/2016/7/layout/VerticalHollowActionList"/>
    <dgm:cxn modelId="{EFE6464C-08A0-42F3-B45C-0E76AF564CBA}" srcId="{403AFCF0-4C45-40F2-99CB-F89ED4F93283}" destId="{7B550CA1-608C-46E1-AD31-FB0178BEB41A}" srcOrd="0" destOrd="0" parTransId="{BF25961A-B811-4947-87E6-BF049A03C325}" sibTransId="{EC9F3EBB-AC8E-4941-A049-895EF832FA8E}"/>
    <dgm:cxn modelId="{FF190A6E-6121-4C86-85A8-C0E10AF6F429}" type="presOf" srcId="{86674534-3B2F-4F5A-8ABB-8C397F91E5AD}" destId="{E2DF11B3-1B33-45DB-9BBF-BFFD56695C41}" srcOrd="0" destOrd="0" presId="urn:microsoft.com/office/officeart/2016/7/layout/VerticalHollowActionList"/>
    <dgm:cxn modelId="{F2610351-D418-4C74-BE9E-0336A6909770}" type="presOf" srcId="{6C7AEEAF-D43B-4C10-968E-125CC019C026}" destId="{41B2A276-B2B4-448B-86CA-DA1646A7A32A}" srcOrd="0" destOrd="0" presId="urn:microsoft.com/office/officeart/2016/7/layout/VerticalHollowActionList"/>
    <dgm:cxn modelId="{2DB39E53-67FD-4216-BE93-0218F8E5A041}" type="presOf" srcId="{403AFCF0-4C45-40F2-99CB-F89ED4F93283}" destId="{C62C5132-D80E-4823-A748-19EAB244F592}" srcOrd="0" destOrd="0" presId="urn:microsoft.com/office/officeart/2016/7/layout/VerticalHollowActionList"/>
    <dgm:cxn modelId="{0664FB53-5994-40D3-AD5E-72C8B41D9659}" srcId="{2E20A6DC-8EA0-4B50-96BC-E1F906D36382}" destId="{DF34C5DE-8406-49CF-A89F-8BFE276DFFBB}" srcOrd="3" destOrd="0" parTransId="{C1F7D7E4-F71A-4078-A16F-ED6285870F07}" sibTransId="{D24E9E91-28D0-4DF7-BBD5-DAE6580ECD3A}"/>
    <dgm:cxn modelId="{167A5E55-92F9-457B-AE73-BD0A50BBE2AB}" srcId="{B98AC75A-FDBA-41B4-9CAD-511EA9B39417}" destId="{4BB70924-57C9-427C-AD09-8D03E85B2FF9}" srcOrd="0" destOrd="0" parTransId="{3F8DBA57-808B-491E-875F-879A4C072E7C}" sibTransId="{DFCA2702-7EA1-42EB-B741-C359487AEF5F}"/>
    <dgm:cxn modelId="{A302EE81-3AA2-47BA-933F-B3C05BBEEEDE}" srcId="{2E20A6DC-8EA0-4B50-96BC-E1F906D36382}" destId="{74D3ABE2-ACB9-415B-99FE-EE0A84C75300}" srcOrd="4" destOrd="0" parTransId="{00C76481-815A-456F-97AD-118191A8CE00}" sibTransId="{F39BB3CA-DD09-4A4B-B2F4-39C458FE7AAF}"/>
    <dgm:cxn modelId="{707DD98D-EEE8-4840-9B74-AD37EF1D72BC}" type="presOf" srcId="{DAB258D9-6DFE-4511-B81E-9DFE1C52262E}" destId="{58302353-F98A-4FBB-B510-4723FB05A590}" srcOrd="0" destOrd="0" presId="urn:microsoft.com/office/officeart/2016/7/layout/VerticalHollowActionList"/>
    <dgm:cxn modelId="{B7C98698-0082-4971-B9F0-B4581450E6CD}" srcId="{DAB258D9-6DFE-4511-B81E-9DFE1C52262E}" destId="{86674534-3B2F-4F5A-8ABB-8C397F91E5AD}" srcOrd="0" destOrd="0" parTransId="{6540583D-2EA1-4744-BD0A-E640F4602282}" sibTransId="{F3943A71-7A7E-445A-9EDC-BA775C9A94F1}"/>
    <dgm:cxn modelId="{68647F9F-E1B0-4486-B798-5623303B369E}" srcId="{2E20A6DC-8EA0-4B50-96BC-E1F906D36382}" destId="{6C7AEEAF-D43B-4C10-968E-125CC019C026}" srcOrd="2" destOrd="0" parTransId="{64D10CD6-2DB1-46CE-A1AA-D63380BF6189}" sibTransId="{C2AF61AF-2169-4AA8-918A-B06BF1ECC20A}"/>
    <dgm:cxn modelId="{75CCCCA0-B7AD-4B40-BCE3-90835C43F6F2}" type="presOf" srcId="{74D3ABE2-ACB9-415B-99FE-EE0A84C75300}" destId="{158C44A3-02B7-43EA-8797-EA41EE5A8A97}" srcOrd="0" destOrd="0" presId="urn:microsoft.com/office/officeart/2016/7/layout/VerticalHollowActionList"/>
    <dgm:cxn modelId="{43EB06A6-9E13-4642-9E89-2E6F84B7D2A8}" srcId="{DF34C5DE-8406-49CF-A89F-8BFE276DFFBB}" destId="{2A729874-24C5-43E4-B49C-9AF793C3D0B1}" srcOrd="0" destOrd="0" parTransId="{532E9704-AA5D-44A6-B3B0-621B415784A8}" sibTransId="{6B67E9C7-C549-4093-8544-90D4BA2E84BF}"/>
    <dgm:cxn modelId="{F7DD03B8-4C3F-40E5-884F-A6D5E07FDFB3}" type="presOf" srcId="{4BB70924-57C9-427C-AD09-8D03E85B2FF9}" destId="{AC493BB1-F8A1-449A-B6E6-8EE588540B1F}" srcOrd="0" destOrd="0" presId="urn:microsoft.com/office/officeart/2016/7/layout/VerticalHollowActionList"/>
    <dgm:cxn modelId="{04A67FBC-496B-4717-BBA1-2B36D5C60414}" srcId="{6C7AEEAF-D43B-4C10-968E-125CC019C026}" destId="{8A654A42-8418-4D58-B7BF-A832FED6D2AE}" srcOrd="0" destOrd="0" parTransId="{B842186B-A0AF-4E4D-95AC-DD2183EBB107}" sibTransId="{59A99F2A-6A25-4EB9-95FE-938B780DE7B6}"/>
    <dgm:cxn modelId="{ACB768C8-9502-45EE-B18F-8F16D96D5ACE}" type="presOf" srcId="{7CC75C82-FDB9-4F0F-AAB8-9D587E418ACB}" destId="{F632FD40-CBE3-4C4B-8F94-0F8AB64B08ED}" srcOrd="0" destOrd="0" presId="urn:microsoft.com/office/officeart/2016/7/layout/VerticalHollowActionList"/>
    <dgm:cxn modelId="{D3C0C1E4-54EA-4CAC-8F2C-07C8D6042F6C}" type="presOf" srcId="{2A729874-24C5-43E4-B49C-9AF793C3D0B1}" destId="{5CF0501E-022B-44B2-BBE6-B80B2A8F1725}" srcOrd="0" destOrd="0" presId="urn:microsoft.com/office/officeart/2016/7/layout/VerticalHollowActionList"/>
    <dgm:cxn modelId="{002530F6-54B5-4710-A0C3-5351A7FAA48B}" srcId="{2E20A6DC-8EA0-4B50-96BC-E1F906D36382}" destId="{DAB258D9-6DFE-4511-B81E-9DFE1C52262E}" srcOrd="0" destOrd="0" parTransId="{2837165B-7B84-4B64-9E96-7530FD621DE4}" sibTransId="{B32D004F-930B-4B78-BCEE-5AC94BA2FC4A}"/>
    <dgm:cxn modelId="{F20C6D2F-D2A2-47FC-973A-4B10F7FA90DF}" type="presParOf" srcId="{3DC6D426-BC25-4B15-8B0C-9DF00865A128}" destId="{8E69B014-5194-4BEB-AC80-C9FA4F2DE97A}" srcOrd="0" destOrd="0" presId="urn:microsoft.com/office/officeart/2016/7/layout/VerticalHollowActionList"/>
    <dgm:cxn modelId="{D562D096-D205-4978-AB66-56FA2EFA3F9A}" type="presParOf" srcId="{8E69B014-5194-4BEB-AC80-C9FA4F2DE97A}" destId="{58302353-F98A-4FBB-B510-4723FB05A590}" srcOrd="0" destOrd="0" presId="urn:microsoft.com/office/officeart/2016/7/layout/VerticalHollowActionList"/>
    <dgm:cxn modelId="{C24F71D7-0C47-46AD-AC24-22177DE98C54}" type="presParOf" srcId="{8E69B014-5194-4BEB-AC80-C9FA4F2DE97A}" destId="{E2DF11B3-1B33-45DB-9BBF-BFFD56695C41}" srcOrd="1" destOrd="0" presId="urn:microsoft.com/office/officeart/2016/7/layout/VerticalHollowActionList"/>
    <dgm:cxn modelId="{4E8236D5-4378-4F8A-91E4-26B0E6EFA832}" type="presParOf" srcId="{3DC6D426-BC25-4B15-8B0C-9DF00865A128}" destId="{F2380D48-28BD-4B50-8EE5-8C1F64FE64B5}" srcOrd="1" destOrd="0" presId="urn:microsoft.com/office/officeart/2016/7/layout/VerticalHollowActionList"/>
    <dgm:cxn modelId="{BD6B0786-E1F6-40A6-975E-71B85EBCD6FF}" type="presParOf" srcId="{3DC6D426-BC25-4B15-8B0C-9DF00865A128}" destId="{2E8DE491-49B2-46C6-AF04-C3DEFC34617C}" srcOrd="2" destOrd="0" presId="urn:microsoft.com/office/officeart/2016/7/layout/VerticalHollowActionList"/>
    <dgm:cxn modelId="{8E074F3A-7B86-42F7-A1AF-C9A79CBF08A7}" type="presParOf" srcId="{2E8DE491-49B2-46C6-AF04-C3DEFC34617C}" destId="{C62C5132-D80E-4823-A748-19EAB244F592}" srcOrd="0" destOrd="0" presId="urn:microsoft.com/office/officeart/2016/7/layout/VerticalHollowActionList"/>
    <dgm:cxn modelId="{371F17B0-420E-438C-8FE7-E31B54D2136B}" type="presParOf" srcId="{2E8DE491-49B2-46C6-AF04-C3DEFC34617C}" destId="{6EE33F0F-CD9F-4E3C-8F5F-BFFAE25A946C}" srcOrd="1" destOrd="0" presId="urn:microsoft.com/office/officeart/2016/7/layout/VerticalHollowActionList"/>
    <dgm:cxn modelId="{2872A807-A586-47F5-A4E1-7767B2EB49D3}" type="presParOf" srcId="{3DC6D426-BC25-4B15-8B0C-9DF00865A128}" destId="{4F51FDA9-C676-4DDF-9CB6-2F7059E07A5F}" srcOrd="3" destOrd="0" presId="urn:microsoft.com/office/officeart/2016/7/layout/VerticalHollowActionList"/>
    <dgm:cxn modelId="{973A956F-E0B9-473F-82B4-16FC226248E7}" type="presParOf" srcId="{3DC6D426-BC25-4B15-8B0C-9DF00865A128}" destId="{2B214FBB-FC5D-47C9-ACF1-5EBA3861533D}" srcOrd="4" destOrd="0" presId="urn:microsoft.com/office/officeart/2016/7/layout/VerticalHollowActionList"/>
    <dgm:cxn modelId="{E82FDCA8-5228-49B7-BA9E-59323495E89A}" type="presParOf" srcId="{2B214FBB-FC5D-47C9-ACF1-5EBA3861533D}" destId="{41B2A276-B2B4-448B-86CA-DA1646A7A32A}" srcOrd="0" destOrd="0" presId="urn:microsoft.com/office/officeart/2016/7/layout/VerticalHollowActionList"/>
    <dgm:cxn modelId="{65FDD0A9-BEA5-46B1-A6C6-254468D3DFBF}" type="presParOf" srcId="{2B214FBB-FC5D-47C9-ACF1-5EBA3861533D}" destId="{F478A9FF-2F2B-4058-8658-26D9B5E1084C}" srcOrd="1" destOrd="0" presId="urn:microsoft.com/office/officeart/2016/7/layout/VerticalHollowActionList"/>
    <dgm:cxn modelId="{7EBB699C-A6D4-49CA-B910-FFDD088E38F3}" type="presParOf" srcId="{3DC6D426-BC25-4B15-8B0C-9DF00865A128}" destId="{D2C47FDA-CE9B-40B0-816B-275B2E757E27}" srcOrd="5" destOrd="0" presId="urn:microsoft.com/office/officeart/2016/7/layout/VerticalHollowActionList"/>
    <dgm:cxn modelId="{7F4F5D0C-D5D5-4D84-88E1-DD5B99F05672}" type="presParOf" srcId="{3DC6D426-BC25-4B15-8B0C-9DF00865A128}" destId="{E8B6F642-67A3-4B05-AAC1-609BEEC0FF84}" srcOrd="6" destOrd="0" presId="urn:microsoft.com/office/officeart/2016/7/layout/VerticalHollowActionList"/>
    <dgm:cxn modelId="{F9863C5E-085E-48F5-89B0-E7DD7F6124B1}" type="presParOf" srcId="{E8B6F642-67A3-4B05-AAC1-609BEEC0FF84}" destId="{69032F81-FB65-446B-9C84-FEE8903F0757}" srcOrd="0" destOrd="0" presId="urn:microsoft.com/office/officeart/2016/7/layout/VerticalHollowActionList"/>
    <dgm:cxn modelId="{689391FE-DD58-45B0-9748-00A9F87AD063}" type="presParOf" srcId="{E8B6F642-67A3-4B05-AAC1-609BEEC0FF84}" destId="{5CF0501E-022B-44B2-BBE6-B80B2A8F1725}" srcOrd="1" destOrd="0" presId="urn:microsoft.com/office/officeart/2016/7/layout/VerticalHollowActionList"/>
    <dgm:cxn modelId="{84868BFA-6039-44AA-A725-2A055A0D69B0}" type="presParOf" srcId="{3DC6D426-BC25-4B15-8B0C-9DF00865A128}" destId="{D1E403F1-AD2A-4AFA-B319-7C4EEA16E90E}" srcOrd="7" destOrd="0" presId="urn:microsoft.com/office/officeart/2016/7/layout/VerticalHollowActionList"/>
    <dgm:cxn modelId="{261A3BFA-37EB-484B-876C-8343C471CA6E}" type="presParOf" srcId="{3DC6D426-BC25-4B15-8B0C-9DF00865A128}" destId="{47CEC2F5-7E20-4908-BA54-DF7CC8904275}" srcOrd="8" destOrd="0" presId="urn:microsoft.com/office/officeart/2016/7/layout/VerticalHollowActionList"/>
    <dgm:cxn modelId="{E393247E-33FD-4A85-A710-7CF01261C832}" type="presParOf" srcId="{47CEC2F5-7E20-4908-BA54-DF7CC8904275}" destId="{158C44A3-02B7-43EA-8797-EA41EE5A8A97}" srcOrd="0" destOrd="0" presId="urn:microsoft.com/office/officeart/2016/7/layout/VerticalHollowActionList"/>
    <dgm:cxn modelId="{5A231BD4-D872-491C-A8C0-B146BACD2F41}" type="presParOf" srcId="{47CEC2F5-7E20-4908-BA54-DF7CC8904275}" destId="{F632FD40-CBE3-4C4B-8F94-0F8AB64B08ED}" srcOrd="1" destOrd="0" presId="urn:microsoft.com/office/officeart/2016/7/layout/VerticalHollowActionList"/>
    <dgm:cxn modelId="{5E9F35B6-AFCA-4464-81B9-BDD84723E17D}" type="presParOf" srcId="{3DC6D426-BC25-4B15-8B0C-9DF00865A128}" destId="{F7D3C436-88D4-4E9D-9FC3-FE4758FCD5D3}" srcOrd="9" destOrd="0" presId="urn:microsoft.com/office/officeart/2016/7/layout/VerticalHollowActionList"/>
    <dgm:cxn modelId="{BFB7C003-F553-4A59-B043-A8428626DAE7}" type="presParOf" srcId="{3DC6D426-BC25-4B15-8B0C-9DF00865A128}" destId="{ACABB81D-68FB-437C-B172-823A614E724B}" srcOrd="10" destOrd="0" presId="urn:microsoft.com/office/officeart/2016/7/layout/VerticalHollowActionList"/>
    <dgm:cxn modelId="{0BC80958-C529-45E0-A4DB-111E0B001D70}" type="presParOf" srcId="{ACABB81D-68FB-437C-B172-823A614E724B}" destId="{8C67D100-9E86-4250-830B-699DE0A1B311}" srcOrd="0" destOrd="0" presId="urn:microsoft.com/office/officeart/2016/7/layout/VerticalHollowActionList"/>
    <dgm:cxn modelId="{6A7BABA9-EC52-497E-A518-9A457481CF2B}" type="presParOf" srcId="{ACABB81D-68FB-437C-B172-823A614E724B}" destId="{AC493BB1-F8A1-449A-B6E6-8EE588540B1F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56941A-4BC7-4D37-B100-4136FC78EAC1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29FB985-5720-4AE8-B186-9AE732F43B8C}">
      <dgm:prSet/>
      <dgm:spPr/>
      <dgm:t>
        <a:bodyPr/>
        <a:lstStyle/>
        <a:p>
          <a:r>
            <a:rPr lang="en-US" b="1"/>
            <a:t>D</a:t>
          </a:r>
          <a:r>
            <a:rPr lang="en-US"/>
            <a:t>amage potential</a:t>
          </a:r>
        </a:p>
      </dgm:t>
    </dgm:pt>
    <dgm:pt modelId="{51C15E2C-F182-407A-A6A8-D6F3B8BA188F}" type="parTrans" cxnId="{91721951-0FFA-486A-8695-B0847D262C8B}">
      <dgm:prSet/>
      <dgm:spPr/>
      <dgm:t>
        <a:bodyPr/>
        <a:lstStyle/>
        <a:p>
          <a:endParaRPr lang="en-US"/>
        </a:p>
      </dgm:t>
    </dgm:pt>
    <dgm:pt modelId="{868A142D-3C7C-4BAF-B267-4858F95C966E}" type="sibTrans" cxnId="{91721951-0FFA-486A-8695-B0847D262C8B}">
      <dgm:prSet/>
      <dgm:spPr/>
      <dgm:t>
        <a:bodyPr/>
        <a:lstStyle/>
        <a:p>
          <a:endParaRPr lang="en-US"/>
        </a:p>
      </dgm:t>
    </dgm:pt>
    <dgm:pt modelId="{CB7CD667-9CC4-4AE2-8D49-E6C3CB4EA7FA}">
      <dgm:prSet/>
      <dgm:spPr/>
      <dgm:t>
        <a:bodyPr/>
        <a:lstStyle/>
        <a:p>
          <a:r>
            <a:rPr lang="en-US"/>
            <a:t>How great is the damage if the vulnerability is exploited?</a:t>
          </a:r>
        </a:p>
      </dgm:t>
    </dgm:pt>
    <dgm:pt modelId="{856956AE-43E2-47A8-8A15-6ED759B4F935}" type="parTrans" cxnId="{C4EA96B3-7481-41C4-A093-1CF693CD2F7F}">
      <dgm:prSet/>
      <dgm:spPr/>
      <dgm:t>
        <a:bodyPr/>
        <a:lstStyle/>
        <a:p>
          <a:endParaRPr lang="en-US"/>
        </a:p>
      </dgm:t>
    </dgm:pt>
    <dgm:pt modelId="{7BE45CC1-125B-459A-8EFD-CA592AC41080}" type="sibTrans" cxnId="{C4EA96B3-7481-41C4-A093-1CF693CD2F7F}">
      <dgm:prSet/>
      <dgm:spPr/>
      <dgm:t>
        <a:bodyPr/>
        <a:lstStyle/>
        <a:p>
          <a:endParaRPr lang="en-US"/>
        </a:p>
      </dgm:t>
    </dgm:pt>
    <dgm:pt modelId="{54352703-2C0F-4FF7-98C2-16C76831B05A}">
      <dgm:prSet/>
      <dgm:spPr/>
      <dgm:t>
        <a:bodyPr/>
        <a:lstStyle/>
        <a:p>
          <a:r>
            <a:rPr lang="en-US"/>
            <a:t>Reproducibility</a:t>
          </a:r>
        </a:p>
      </dgm:t>
    </dgm:pt>
    <dgm:pt modelId="{D497F20A-ABFB-45A1-87A0-EF6756586140}" type="parTrans" cxnId="{66D5925D-25A8-4138-AFA8-9AEB2B932CFD}">
      <dgm:prSet/>
      <dgm:spPr/>
      <dgm:t>
        <a:bodyPr/>
        <a:lstStyle/>
        <a:p>
          <a:endParaRPr lang="en-US"/>
        </a:p>
      </dgm:t>
    </dgm:pt>
    <dgm:pt modelId="{505381B0-DA48-4CA3-A628-604FC239CE7C}" type="sibTrans" cxnId="{66D5925D-25A8-4138-AFA8-9AEB2B932CFD}">
      <dgm:prSet/>
      <dgm:spPr/>
      <dgm:t>
        <a:bodyPr/>
        <a:lstStyle/>
        <a:p>
          <a:endParaRPr lang="en-US"/>
        </a:p>
      </dgm:t>
    </dgm:pt>
    <dgm:pt modelId="{3713AEFB-0251-407E-B16E-DABD95C3F482}">
      <dgm:prSet/>
      <dgm:spPr/>
      <dgm:t>
        <a:bodyPr/>
        <a:lstStyle/>
        <a:p>
          <a:r>
            <a:rPr lang="en-US"/>
            <a:t>How easy is it to reproduce the attack?</a:t>
          </a:r>
        </a:p>
      </dgm:t>
    </dgm:pt>
    <dgm:pt modelId="{4348C065-4256-4652-8715-2060FBF7CB5B}" type="parTrans" cxnId="{ED56DCF1-8B41-4C82-A0BD-C96453B978BA}">
      <dgm:prSet/>
      <dgm:spPr/>
      <dgm:t>
        <a:bodyPr/>
        <a:lstStyle/>
        <a:p>
          <a:endParaRPr lang="en-US"/>
        </a:p>
      </dgm:t>
    </dgm:pt>
    <dgm:pt modelId="{68DEC076-93FD-4B9E-A9FF-9922EE15F817}" type="sibTrans" cxnId="{ED56DCF1-8B41-4C82-A0BD-C96453B978BA}">
      <dgm:prSet/>
      <dgm:spPr/>
      <dgm:t>
        <a:bodyPr/>
        <a:lstStyle/>
        <a:p>
          <a:endParaRPr lang="en-US"/>
        </a:p>
      </dgm:t>
    </dgm:pt>
    <dgm:pt modelId="{9A46379E-321D-4EFC-ACA3-D46424CEAA08}">
      <dgm:prSet/>
      <dgm:spPr/>
      <dgm:t>
        <a:bodyPr/>
        <a:lstStyle/>
        <a:p>
          <a:r>
            <a:rPr lang="en-US"/>
            <a:t>Exploitability</a:t>
          </a:r>
        </a:p>
      </dgm:t>
    </dgm:pt>
    <dgm:pt modelId="{54BB126A-B430-42B2-94E1-C58A64255CCC}" type="parTrans" cxnId="{FFBDD871-B005-4F31-A18F-E472611DD4C7}">
      <dgm:prSet/>
      <dgm:spPr/>
      <dgm:t>
        <a:bodyPr/>
        <a:lstStyle/>
        <a:p>
          <a:endParaRPr lang="en-US"/>
        </a:p>
      </dgm:t>
    </dgm:pt>
    <dgm:pt modelId="{D9F47D9E-212D-49F8-BA24-8D702C338754}" type="sibTrans" cxnId="{FFBDD871-B005-4F31-A18F-E472611DD4C7}">
      <dgm:prSet/>
      <dgm:spPr/>
      <dgm:t>
        <a:bodyPr/>
        <a:lstStyle/>
        <a:p>
          <a:endParaRPr lang="en-US"/>
        </a:p>
      </dgm:t>
    </dgm:pt>
    <dgm:pt modelId="{E8F5E589-1788-4DCA-B555-2827C5BA66BD}">
      <dgm:prSet/>
      <dgm:spPr/>
      <dgm:t>
        <a:bodyPr/>
        <a:lstStyle/>
        <a:p>
          <a:r>
            <a:rPr lang="en-US"/>
            <a:t>How easy is it to launch an attack?</a:t>
          </a:r>
        </a:p>
      </dgm:t>
    </dgm:pt>
    <dgm:pt modelId="{23ABD4EB-430A-437A-B219-D5A8A94E1595}" type="parTrans" cxnId="{3D3D0392-5E05-4F37-B93E-E3B49E26825D}">
      <dgm:prSet/>
      <dgm:spPr/>
      <dgm:t>
        <a:bodyPr/>
        <a:lstStyle/>
        <a:p>
          <a:endParaRPr lang="en-US"/>
        </a:p>
      </dgm:t>
    </dgm:pt>
    <dgm:pt modelId="{90C1DD86-A25A-4912-84D8-85D760CCFCC6}" type="sibTrans" cxnId="{3D3D0392-5E05-4F37-B93E-E3B49E26825D}">
      <dgm:prSet/>
      <dgm:spPr/>
      <dgm:t>
        <a:bodyPr/>
        <a:lstStyle/>
        <a:p>
          <a:endParaRPr lang="en-US"/>
        </a:p>
      </dgm:t>
    </dgm:pt>
    <dgm:pt modelId="{36260FA8-5696-47D3-93D6-7F022F2F029D}">
      <dgm:prSet/>
      <dgm:spPr/>
      <dgm:t>
        <a:bodyPr/>
        <a:lstStyle/>
        <a:p>
          <a:r>
            <a:rPr lang="en-US"/>
            <a:t>Affected users</a:t>
          </a:r>
        </a:p>
      </dgm:t>
    </dgm:pt>
    <dgm:pt modelId="{B4488323-3C2D-4259-8131-6AC93623DAB4}" type="parTrans" cxnId="{783947DA-DEA6-410B-AA31-949C3C192CD5}">
      <dgm:prSet/>
      <dgm:spPr/>
      <dgm:t>
        <a:bodyPr/>
        <a:lstStyle/>
        <a:p>
          <a:endParaRPr lang="en-US"/>
        </a:p>
      </dgm:t>
    </dgm:pt>
    <dgm:pt modelId="{2461C1CD-DEFC-4653-8090-8341CB6DAA8C}" type="sibTrans" cxnId="{783947DA-DEA6-410B-AA31-949C3C192CD5}">
      <dgm:prSet/>
      <dgm:spPr/>
      <dgm:t>
        <a:bodyPr/>
        <a:lstStyle/>
        <a:p>
          <a:endParaRPr lang="en-US"/>
        </a:p>
      </dgm:t>
    </dgm:pt>
    <dgm:pt modelId="{050A12DA-6BFD-449D-88A2-BE44179EB9F5}">
      <dgm:prSet/>
      <dgm:spPr/>
      <dgm:t>
        <a:bodyPr/>
        <a:lstStyle/>
        <a:p>
          <a:r>
            <a:rPr lang="en-US"/>
            <a:t>As a rough percentage, how many users are affected?</a:t>
          </a:r>
        </a:p>
      </dgm:t>
    </dgm:pt>
    <dgm:pt modelId="{6451247B-043A-4452-BAFE-2410D00E6F5E}" type="parTrans" cxnId="{103402A9-8E2B-437B-BE61-C78AA635E7DD}">
      <dgm:prSet/>
      <dgm:spPr/>
      <dgm:t>
        <a:bodyPr/>
        <a:lstStyle/>
        <a:p>
          <a:endParaRPr lang="en-US"/>
        </a:p>
      </dgm:t>
    </dgm:pt>
    <dgm:pt modelId="{210BCA68-B7FF-4ECE-A7CF-65CC7A0A717E}" type="sibTrans" cxnId="{103402A9-8E2B-437B-BE61-C78AA635E7DD}">
      <dgm:prSet/>
      <dgm:spPr/>
      <dgm:t>
        <a:bodyPr/>
        <a:lstStyle/>
        <a:p>
          <a:endParaRPr lang="en-US"/>
        </a:p>
      </dgm:t>
    </dgm:pt>
    <dgm:pt modelId="{6F62C736-6BB1-4BFE-8D5E-F7FE5298A403}">
      <dgm:prSet/>
      <dgm:spPr/>
      <dgm:t>
        <a:bodyPr/>
        <a:lstStyle/>
        <a:p>
          <a:r>
            <a:rPr lang="en-US"/>
            <a:t>Discoverability</a:t>
          </a:r>
        </a:p>
      </dgm:t>
    </dgm:pt>
    <dgm:pt modelId="{7450853D-CE03-43DE-8961-5042136BCF0D}" type="parTrans" cxnId="{AFAAD973-E99B-4565-8064-DC0551D10D44}">
      <dgm:prSet/>
      <dgm:spPr/>
      <dgm:t>
        <a:bodyPr/>
        <a:lstStyle/>
        <a:p>
          <a:endParaRPr lang="en-US"/>
        </a:p>
      </dgm:t>
    </dgm:pt>
    <dgm:pt modelId="{FFA7480E-F81E-4834-8D0E-3C20B1BB65F4}" type="sibTrans" cxnId="{AFAAD973-E99B-4565-8064-DC0551D10D44}">
      <dgm:prSet/>
      <dgm:spPr/>
      <dgm:t>
        <a:bodyPr/>
        <a:lstStyle/>
        <a:p>
          <a:endParaRPr lang="en-US"/>
        </a:p>
      </dgm:t>
    </dgm:pt>
    <dgm:pt modelId="{241A8AB5-DF67-4A9B-AEFD-B7D28903000E}">
      <dgm:prSet/>
      <dgm:spPr/>
      <dgm:t>
        <a:bodyPr/>
        <a:lstStyle/>
        <a:p>
          <a:r>
            <a:rPr lang="en-US"/>
            <a:t>How easy is it to find the vulnerability?</a:t>
          </a:r>
        </a:p>
      </dgm:t>
    </dgm:pt>
    <dgm:pt modelId="{66491275-9676-454F-989A-E0C8676584B5}" type="parTrans" cxnId="{F0459F57-E885-4CB0-8EE4-F898BB852967}">
      <dgm:prSet/>
      <dgm:spPr/>
      <dgm:t>
        <a:bodyPr/>
        <a:lstStyle/>
        <a:p>
          <a:endParaRPr lang="en-US"/>
        </a:p>
      </dgm:t>
    </dgm:pt>
    <dgm:pt modelId="{B4DBB177-6EAB-4E8D-9DC1-848FF9B4CD42}" type="sibTrans" cxnId="{F0459F57-E885-4CB0-8EE4-F898BB852967}">
      <dgm:prSet/>
      <dgm:spPr/>
      <dgm:t>
        <a:bodyPr/>
        <a:lstStyle/>
        <a:p>
          <a:endParaRPr lang="en-US"/>
        </a:p>
      </dgm:t>
    </dgm:pt>
    <dgm:pt modelId="{D4CD6E08-3624-4BB1-A4E3-FE08A0D84C5E}">
      <dgm:prSet/>
      <dgm:spPr/>
      <dgm:t>
        <a:bodyPr/>
        <a:lstStyle/>
        <a:p>
          <a:r>
            <a:rPr lang="en-US"/>
            <a:t>Risk = (D+R+E+A+D) / 5</a:t>
          </a:r>
        </a:p>
      </dgm:t>
    </dgm:pt>
    <dgm:pt modelId="{702B4AEF-1150-41AC-8B81-680A8972AC5E}" type="parTrans" cxnId="{0B9F71FD-6EE7-438D-8AC9-7E5F65B2878E}">
      <dgm:prSet/>
      <dgm:spPr/>
      <dgm:t>
        <a:bodyPr/>
        <a:lstStyle/>
        <a:p>
          <a:endParaRPr lang="en-US"/>
        </a:p>
      </dgm:t>
    </dgm:pt>
    <dgm:pt modelId="{D04734EB-172D-48F8-937E-F7EEF8DDB4CA}" type="sibTrans" cxnId="{0B9F71FD-6EE7-438D-8AC9-7E5F65B2878E}">
      <dgm:prSet/>
      <dgm:spPr/>
      <dgm:t>
        <a:bodyPr/>
        <a:lstStyle/>
        <a:p>
          <a:endParaRPr lang="en-US"/>
        </a:p>
      </dgm:t>
    </dgm:pt>
    <dgm:pt modelId="{9FC8E2A5-8B25-42FF-96C8-A235C8600C51}" type="pres">
      <dgm:prSet presAssocID="{2456941A-4BC7-4D37-B100-4136FC78EAC1}" presName="Name0" presStyleCnt="0">
        <dgm:presLayoutVars>
          <dgm:dir/>
          <dgm:animLvl val="lvl"/>
          <dgm:resizeHandles val="exact"/>
        </dgm:presLayoutVars>
      </dgm:prSet>
      <dgm:spPr/>
    </dgm:pt>
    <dgm:pt modelId="{57E8AA0C-5C20-484D-923B-8945498D7989}" type="pres">
      <dgm:prSet presAssocID="{629FB985-5720-4AE8-B186-9AE732F43B8C}" presName="linNode" presStyleCnt="0"/>
      <dgm:spPr/>
    </dgm:pt>
    <dgm:pt modelId="{5B60CBC0-6C45-40DB-AF36-405AD23624A0}" type="pres">
      <dgm:prSet presAssocID="{629FB985-5720-4AE8-B186-9AE732F43B8C}" presName="parentText" presStyleLbl="alignNode1" presStyleIdx="0" presStyleCnt="6">
        <dgm:presLayoutVars>
          <dgm:chMax val="1"/>
          <dgm:bulletEnabled/>
        </dgm:presLayoutVars>
      </dgm:prSet>
      <dgm:spPr/>
    </dgm:pt>
    <dgm:pt modelId="{F20FE102-0251-4BD8-9B1A-7E4486340F24}" type="pres">
      <dgm:prSet presAssocID="{629FB985-5720-4AE8-B186-9AE732F43B8C}" presName="descendantText" presStyleLbl="alignAccFollowNode1" presStyleIdx="0" presStyleCnt="6">
        <dgm:presLayoutVars>
          <dgm:bulletEnabled/>
        </dgm:presLayoutVars>
      </dgm:prSet>
      <dgm:spPr/>
    </dgm:pt>
    <dgm:pt modelId="{AB5506CC-FE9B-4331-98D4-8AA5DE84B6E1}" type="pres">
      <dgm:prSet presAssocID="{868A142D-3C7C-4BAF-B267-4858F95C966E}" presName="sp" presStyleCnt="0"/>
      <dgm:spPr/>
    </dgm:pt>
    <dgm:pt modelId="{49E16E7C-68E1-4AEE-912F-1F59A6B964A0}" type="pres">
      <dgm:prSet presAssocID="{54352703-2C0F-4FF7-98C2-16C76831B05A}" presName="linNode" presStyleCnt="0"/>
      <dgm:spPr/>
    </dgm:pt>
    <dgm:pt modelId="{8A3227A0-C0FF-4BBC-98C4-2E529460ECE4}" type="pres">
      <dgm:prSet presAssocID="{54352703-2C0F-4FF7-98C2-16C76831B05A}" presName="parentText" presStyleLbl="alignNode1" presStyleIdx="1" presStyleCnt="6">
        <dgm:presLayoutVars>
          <dgm:chMax val="1"/>
          <dgm:bulletEnabled/>
        </dgm:presLayoutVars>
      </dgm:prSet>
      <dgm:spPr/>
    </dgm:pt>
    <dgm:pt modelId="{2070D3F3-C7BF-42DC-BC0C-4AF63BE61A89}" type="pres">
      <dgm:prSet presAssocID="{54352703-2C0F-4FF7-98C2-16C76831B05A}" presName="descendantText" presStyleLbl="alignAccFollowNode1" presStyleIdx="1" presStyleCnt="6">
        <dgm:presLayoutVars>
          <dgm:bulletEnabled/>
        </dgm:presLayoutVars>
      </dgm:prSet>
      <dgm:spPr/>
    </dgm:pt>
    <dgm:pt modelId="{FB951162-564B-4D35-90F5-A5FC4AAADD4D}" type="pres">
      <dgm:prSet presAssocID="{505381B0-DA48-4CA3-A628-604FC239CE7C}" presName="sp" presStyleCnt="0"/>
      <dgm:spPr/>
    </dgm:pt>
    <dgm:pt modelId="{F8700EB4-BBF9-433E-8920-B97B9A521350}" type="pres">
      <dgm:prSet presAssocID="{9A46379E-321D-4EFC-ACA3-D46424CEAA08}" presName="linNode" presStyleCnt="0"/>
      <dgm:spPr/>
    </dgm:pt>
    <dgm:pt modelId="{9C037EED-9FD6-49A1-9287-04912C43EE66}" type="pres">
      <dgm:prSet presAssocID="{9A46379E-321D-4EFC-ACA3-D46424CEAA08}" presName="parentText" presStyleLbl="alignNode1" presStyleIdx="2" presStyleCnt="6">
        <dgm:presLayoutVars>
          <dgm:chMax val="1"/>
          <dgm:bulletEnabled/>
        </dgm:presLayoutVars>
      </dgm:prSet>
      <dgm:spPr/>
    </dgm:pt>
    <dgm:pt modelId="{184A08B3-1915-4A56-B24D-16ED86FC665A}" type="pres">
      <dgm:prSet presAssocID="{9A46379E-321D-4EFC-ACA3-D46424CEAA08}" presName="descendantText" presStyleLbl="alignAccFollowNode1" presStyleIdx="2" presStyleCnt="6">
        <dgm:presLayoutVars>
          <dgm:bulletEnabled/>
        </dgm:presLayoutVars>
      </dgm:prSet>
      <dgm:spPr/>
    </dgm:pt>
    <dgm:pt modelId="{14C5A021-E84E-4CB4-96C0-94EEC78B5504}" type="pres">
      <dgm:prSet presAssocID="{D9F47D9E-212D-49F8-BA24-8D702C338754}" presName="sp" presStyleCnt="0"/>
      <dgm:spPr/>
    </dgm:pt>
    <dgm:pt modelId="{FE6D8590-36A1-4644-9722-EE4E3CD0098D}" type="pres">
      <dgm:prSet presAssocID="{36260FA8-5696-47D3-93D6-7F022F2F029D}" presName="linNode" presStyleCnt="0"/>
      <dgm:spPr/>
    </dgm:pt>
    <dgm:pt modelId="{FCCD076B-FE96-4CF5-8579-17ECD249B470}" type="pres">
      <dgm:prSet presAssocID="{36260FA8-5696-47D3-93D6-7F022F2F029D}" presName="parentText" presStyleLbl="alignNode1" presStyleIdx="3" presStyleCnt="6">
        <dgm:presLayoutVars>
          <dgm:chMax val="1"/>
          <dgm:bulletEnabled/>
        </dgm:presLayoutVars>
      </dgm:prSet>
      <dgm:spPr/>
    </dgm:pt>
    <dgm:pt modelId="{D5B86454-16CE-4CF8-9183-DCA3FD1E1A00}" type="pres">
      <dgm:prSet presAssocID="{36260FA8-5696-47D3-93D6-7F022F2F029D}" presName="descendantText" presStyleLbl="alignAccFollowNode1" presStyleIdx="3" presStyleCnt="6">
        <dgm:presLayoutVars>
          <dgm:bulletEnabled/>
        </dgm:presLayoutVars>
      </dgm:prSet>
      <dgm:spPr/>
    </dgm:pt>
    <dgm:pt modelId="{E2AEC00A-AC06-4FF8-B82F-C09CBA87CEE2}" type="pres">
      <dgm:prSet presAssocID="{2461C1CD-DEFC-4653-8090-8341CB6DAA8C}" presName="sp" presStyleCnt="0"/>
      <dgm:spPr/>
    </dgm:pt>
    <dgm:pt modelId="{65A803A5-4C59-4ACD-979A-9D842B633A59}" type="pres">
      <dgm:prSet presAssocID="{6F62C736-6BB1-4BFE-8D5E-F7FE5298A403}" presName="linNode" presStyleCnt="0"/>
      <dgm:spPr/>
    </dgm:pt>
    <dgm:pt modelId="{2A9DF151-ABB0-4B09-B638-B5DAD0AAAAA0}" type="pres">
      <dgm:prSet presAssocID="{6F62C736-6BB1-4BFE-8D5E-F7FE5298A403}" presName="parentText" presStyleLbl="alignNode1" presStyleIdx="4" presStyleCnt="6">
        <dgm:presLayoutVars>
          <dgm:chMax val="1"/>
          <dgm:bulletEnabled/>
        </dgm:presLayoutVars>
      </dgm:prSet>
      <dgm:spPr/>
    </dgm:pt>
    <dgm:pt modelId="{E838BD1C-17D6-47F0-A7C6-304D213DFD22}" type="pres">
      <dgm:prSet presAssocID="{6F62C736-6BB1-4BFE-8D5E-F7FE5298A403}" presName="descendantText" presStyleLbl="alignAccFollowNode1" presStyleIdx="4" presStyleCnt="6">
        <dgm:presLayoutVars>
          <dgm:bulletEnabled/>
        </dgm:presLayoutVars>
      </dgm:prSet>
      <dgm:spPr/>
    </dgm:pt>
    <dgm:pt modelId="{35A5F40A-E728-4D36-9A53-70EC1FED00C6}" type="pres">
      <dgm:prSet presAssocID="{FFA7480E-F81E-4834-8D0E-3C20B1BB65F4}" presName="sp" presStyleCnt="0"/>
      <dgm:spPr/>
    </dgm:pt>
    <dgm:pt modelId="{D15FC52E-83EF-45C2-A208-8217DE1B6EA5}" type="pres">
      <dgm:prSet presAssocID="{D4CD6E08-3624-4BB1-A4E3-FE08A0D84C5E}" presName="linNode" presStyleCnt="0"/>
      <dgm:spPr/>
    </dgm:pt>
    <dgm:pt modelId="{4BD0DD6A-9B2D-4FFC-936E-A8A826E94C29}" type="pres">
      <dgm:prSet presAssocID="{D4CD6E08-3624-4BB1-A4E3-FE08A0D84C5E}" presName="parentText" presStyleLbl="alignNode1" presStyleIdx="5" presStyleCnt="6">
        <dgm:presLayoutVars>
          <dgm:chMax val="1"/>
          <dgm:bulletEnabled/>
        </dgm:presLayoutVars>
      </dgm:prSet>
      <dgm:spPr/>
    </dgm:pt>
    <dgm:pt modelId="{DCF92F1F-2A83-42E7-87ED-E7EBCA29FC2D}" type="pres">
      <dgm:prSet presAssocID="{D4CD6E08-3624-4BB1-A4E3-FE08A0D84C5E}" presName="descendantText" presStyleLbl="alignAccFollowNode1" presStyleIdx="5" presStyleCnt="6">
        <dgm:presLayoutVars>
          <dgm:bulletEnabled/>
        </dgm:presLayoutVars>
      </dgm:prSet>
      <dgm:spPr/>
    </dgm:pt>
  </dgm:ptLst>
  <dgm:cxnLst>
    <dgm:cxn modelId="{5894A811-C76A-4A55-8648-B49282C88B92}" type="presOf" srcId="{9A46379E-321D-4EFC-ACA3-D46424CEAA08}" destId="{9C037EED-9FD6-49A1-9287-04912C43EE66}" srcOrd="0" destOrd="0" presId="urn:microsoft.com/office/officeart/2016/7/layout/VerticalSolidActionList"/>
    <dgm:cxn modelId="{F2BF7E19-77DD-4BAE-BAFF-ABF3F57777DC}" type="presOf" srcId="{E8F5E589-1788-4DCA-B555-2827C5BA66BD}" destId="{184A08B3-1915-4A56-B24D-16ED86FC665A}" srcOrd="0" destOrd="0" presId="urn:microsoft.com/office/officeart/2016/7/layout/VerticalSolidActionList"/>
    <dgm:cxn modelId="{436D1F24-724D-4E72-A331-6396A17ABC09}" type="presOf" srcId="{CB7CD667-9CC4-4AE2-8D49-E6C3CB4EA7FA}" destId="{F20FE102-0251-4BD8-9B1A-7E4486340F24}" srcOrd="0" destOrd="0" presId="urn:microsoft.com/office/officeart/2016/7/layout/VerticalSolidActionList"/>
    <dgm:cxn modelId="{0B70FB33-DE5C-43B9-AAC3-31E39EF1DB0B}" type="presOf" srcId="{54352703-2C0F-4FF7-98C2-16C76831B05A}" destId="{8A3227A0-C0FF-4BBC-98C4-2E529460ECE4}" srcOrd="0" destOrd="0" presId="urn:microsoft.com/office/officeart/2016/7/layout/VerticalSolidActionList"/>
    <dgm:cxn modelId="{66D5925D-25A8-4138-AFA8-9AEB2B932CFD}" srcId="{2456941A-4BC7-4D37-B100-4136FC78EAC1}" destId="{54352703-2C0F-4FF7-98C2-16C76831B05A}" srcOrd="1" destOrd="0" parTransId="{D497F20A-ABFB-45A1-87A0-EF6756586140}" sibTransId="{505381B0-DA48-4CA3-A628-604FC239CE7C}"/>
    <dgm:cxn modelId="{91721951-0FFA-486A-8695-B0847D262C8B}" srcId="{2456941A-4BC7-4D37-B100-4136FC78EAC1}" destId="{629FB985-5720-4AE8-B186-9AE732F43B8C}" srcOrd="0" destOrd="0" parTransId="{51C15E2C-F182-407A-A6A8-D6F3B8BA188F}" sibTransId="{868A142D-3C7C-4BAF-B267-4858F95C966E}"/>
    <dgm:cxn modelId="{FFBDD871-B005-4F31-A18F-E472611DD4C7}" srcId="{2456941A-4BC7-4D37-B100-4136FC78EAC1}" destId="{9A46379E-321D-4EFC-ACA3-D46424CEAA08}" srcOrd="2" destOrd="0" parTransId="{54BB126A-B430-42B2-94E1-C58A64255CCC}" sibTransId="{D9F47D9E-212D-49F8-BA24-8D702C338754}"/>
    <dgm:cxn modelId="{AFAAD973-E99B-4565-8064-DC0551D10D44}" srcId="{2456941A-4BC7-4D37-B100-4136FC78EAC1}" destId="{6F62C736-6BB1-4BFE-8D5E-F7FE5298A403}" srcOrd="4" destOrd="0" parTransId="{7450853D-CE03-43DE-8961-5042136BCF0D}" sibTransId="{FFA7480E-F81E-4834-8D0E-3C20B1BB65F4}"/>
    <dgm:cxn modelId="{A30D8375-7538-49BF-8005-200C140ADD86}" type="presOf" srcId="{6F62C736-6BB1-4BFE-8D5E-F7FE5298A403}" destId="{2A9DF151-ABB0-4B09-B638-B5DAD0AAAAA0}" srcOrd="0" destOrd="0" presId="urn:microsoft.com/office/officeart/2016/7/layout/VerticalSolidActionList"/>
    <dgm:cxn modelId="{F0459F57-E885-4CB0-8EE4-F898BB852967}" srcId="{6F62C736-6BB1-4BFE-8D5E-F7FE5298A403}" destId="{241A8AB5-DF67-4A9B-AEFD-B7D28903000E}" srcOrd="0" destOrd="0" parTransId="{66491275-9676-454F-989A-E0C8676584B5}" sibTransId="{B4DBB177-6EAB-4E8D-9DC1-848FF9B4CD42}"/>
    <dgm:cxn modelId="{DD555A83-2843-433C-A682-A57DC7D40CC2}" type="presOf" srcId="{2456941A-4BC7-4D37-B100-4136FC78EAC1}" destId="{9FC8E2A5-8B25-42FF-96C8-A235C8600C51}" srcOrd="0" destOrd="0" presId="urn:microsoft.com/office/officeart/2016/7/layout/VerticalSolidActionList"/>
    <dgm:cxn modelId="{3D3D0392-5E05-4F37-B93E-E3B49E26825D}" srcId="{9A46379E-321D-4EFC-ACA3-D46424CEAA08}" destId="{E8F5E589-1788-4DCA-B555-2827C5BA66BD}" srcOrd="0" destOrd="0" parTransId="{23ABD4EB-430A-437A-B219-D5A8A94E1595}" sibTransId="{90C1DD86-A25A-4912-84D8-85D760CCFCC6}"/>
    <dgm:cxn modelId="{B12BFC99-6038-4B4D-9E74-595C32519CE6}" type="presOf" srcId="{629FB985-5720-4AE8-B186-9AE732F43B8C}" destId="{5B60CBC0-6C45-40DB-AF36-405AD23624A0}" srcOrd="0" destOrd="0" presId="urn:microsoft.com/office/officeart/2016/7/layout/VerticalSolidActionList"/>
    <dgm:cxn modelId="{1618F79E-A50B-4738-B2E1-B0D62C798621}" type="presOf" srcId="{241A8AB5-DF67-4A9B-AEFD-B7D28903000E}" destId="{E838BD1C-17D6-47F0-A7C6-304D213DFD22}" srcOrd="0" destOrd="0" presId="urn:microsoft.com/office/officeart/2016/7/layout/VerticalSolidActionList"/>
    <dgm:cxn modelId="{D5877CA7-C804-47A6-88A4-48B0AE50F058}" type="presOf" srcId="{050A12DA-6BFD-449D-88A2-BE44179EB9F5}" destId="{D5B86454-16CE-4CF8-9183-DCA3FD1E1A00}" srcOrd="0" destOrd="0" presId="urn:microsoft.com/office/officeart/2016/7/layout/VerticalSolidActionList"/>
    <dgm:cxn modelId="{103402A9-8E2B-437B-BE61-C78AA635E7DD}" srcId="{36260FA8-5696-47D3-93D6-7F022F2F029D}" destId="{050A12DA-6BFD-449D-88A2-BE44179EB9F5}" srcOrd="0" destOrd="0" parTransId="{6451247B-043A-4452-BAFE-2410D00E6F5E}" sibTransId="{210BCA68-B7FF-4ECE-A7CF-65CC7A0A717E}"/>
    <dgm:cxn modelId="{18E617AF-4BD2-4B84-B9E3-F3156EE2EEBF}" type="presOf" srcId="{36260FA8-5696-47D3-93D6-7F022F2F029D}" destId="{FCCD076B-FE96-4CF5-8579-17ECD249B470}" srcOrd="0" destOrd="0" presId="urn:microsoft.com/office/officeart/2016/7/layout/VerticalSolidActionList"/>
    <dgm:cxn modelId="{C4EA96B3-7481-41C4-A093-1CF693CD2F7F}" srcId="{629FB985-5720-4AE8-B186-9AE732F43B8C}" destId="{CB7CD667-9CC4-4AE2-8D49-E6C3CB4EA7FA}" srcOrd="0" destOrd="0" parTransId="{856956AE-43E2-47A8-8A15-6ED759B4F935}" sibTransId="{7BE45CC1-125B-459A-8EFD-CA592AC41080}"/>
    <dgm:cxn modelId="{42E68CB4-23F3-4295-9CAF-43A691E2AFAA}" type="presOf" srcId="{D4CD6E08-3624-4BB1-A4E3-FE08A0D84C5E}" destId="{4BD0DD6A-9B2D-4FFC-936E-A8A826E94C29}" srcOrd="0" destOrd="0" presId="urn:microsoft.com/office/officeart/2016/7/layout/VerticalSolidActionList"/>
    <dgm:cxn modelId="{783947DA-DEA6-410B-AA31-949C3C192CD5}" srcId="{2456941A-4BC7-4D37-B100-4136FC78EAC1}" destId="{36260FA8-5696-47D3-93D6-7F022F2F029D}" srcOrd="3" destOrd="0" parTransId="{B4488323-3C2D-4259-8131-6AC93623DAB4}" sibTransId="{2461C1CD-DEFC-4653-8090-8341CB6DAA8C}"/>
    <dgm:cxn modelId="{FD0D71DE-DBB3-4A59-94A6-AC1C255505C8}" type="presOf" srcId="{3713AEFB-0251-407E-B16E-DABD95C3F482}" destId="{2070D3F3-C7BF-42DC-BC0C-4AF63BE61A89}" srcOrd="0" destOrd="0" presId="urn:microsoft.com/office/officeart/2016/7/layout/VerticalSolidActionList"/>
    <dgm:cxn modelId="{ED56DCF1-8B41-4C82-A0BD-C96453B978BA}" srcId="{54352703-2C0F-4FF7-98C2-16C76831B05A}" destId="{3713AEFB-0251-407E-B16E-DABD95C3F482}" srcOrd="0" destOrd="0" parTransId="{4348C065-4256-4652-8715-2060FBF7CB5B}" sibTransId="{68DEC076-93FD-4B9E-A9FF-9922EE15F817}"/>
    <dgm:cxn modelId="{0B9F71FD-6EE7-438D-8AC9-7E5F65B2878E}" srcId="{2456941A-4BC7-4D37-B100-4136FC78EAC1}" destId="{D4CD6E08-3624-4BB1-A4E3-FE08A0D84C5E}" srcOrd="5" destOrd="0" parTransId="{702B4AEF-1150-41AC-8B81-680A8972AC5E}" sibTransId="{D04734EB-172D-48F8-937E-F7EEF8DDB4CA}"/>
    <dgm:cxn modelId="{34375383-FD4A-45D8-95ED-7E39C127869D}" type="presParOf" srcId="{9FC8E2A5-8B25-42FF-96C8-A235C8600C51}" destId="{57E8AA0C-5C20-484D-923B-8945498D7989}" srcOrd="0" destOrd="0" presId="urn:microsoft.com/office/officeart/2016/7/layout/VerticalSolidActionList"/>
    <dgm:cxn modelId="{96ADDC2F-EC57-44F2-B163-E7199C69BB0B}" type="presParOf" srcId="{57E8AA0C-5C20-484D-923B-8945498D7989}" destId="{5B60CBC0-6C45-40DB-AF36-405AD23624A0}" srcOrd="0" destOrd="0" presId="urn:microsoft.com/office/officeart/2016/7/layout/VerticalSolidActionList"/>
    <dgm:cxn modelId="{4E00A0E6-B1AD-4312-A732-AE2185DDDEF6}" type="presParOf" srcId="{57E8AA0C-5C20-484D-923B-8945498D7989}" destId="{F20FE102-0251-4BD8-9B1A-7E4486340F24}" srcOrd="1" destOrd="0" presId="urn:microsoft.com/office/officeart/2016/7/layout/VerticalSolidActionList"/>
    <dgm:cxn modelId="{21521473-C639-46F1-998A-680DD95DB40B}" type="presParOf" srcId="{9FC8E2A5-8B25-42FF-96C8-A235C8600C51}" destId="{AB5506CC-FE9B-4331-98D4-8AA5DE84B6E1}" srcOrd="1" destOrd="0" presId="urn:microsoft.com/office/officeart/2016/7/layout/VerticalSolidActionList"/>
    <dgm:cxn modelId="{AB54581E-428B-4743-9DC1-99A406AB458C}" type="presParOf" srcId="{9FC8E2A5-8B25-42FF-96C8-A235C8600C51}" destId="{49E16E7C-68E1-4AEE-912F-1F59A6B964A0}" srcOrd="2" destOrd="0" presId="urn:microsoft.com/office/officeart/2016/7/layout/VerticalSolidActionList"/>
    <dgm:cxn modelId="{6B2E2765-B13B-4E99-829D-DECBB64E5AAE}" type="presParOf" srcId="{49E16E7C-68E1-4AEE-912F-1F59A6B964A0}" destId="{8A3227A0-C0FF-4BBC-98C4-2E529460ECE4}" srcOrd="0" destOrd="0" presId="urn:microsoft.com/office/officeart/2016/7/layout/VerticalSolidActionList"/>
    <dgm:cxn modelId="{A3B73185-C966-44E4-95CF-361006868B96}" type="presParOf" srcId="{49E16E7C-68E1-4AEE-912F-1F59A6B964A0}" destId="{2070D3F3-C7BF-42DC-BC0C-4AF63BE61A89}" srcOrd="1" destOrd="0" presId="urn:microsoft.com/office/officeart/2016/7/layout/VerticalSolidActionList"/>
    <dgm:cxn modelId="{F902360E-5D97-45B7-9F36-9CAB5B0185B2}" type="presParOf" srcId="{9FC8E2A5-8B25-42FF-96C8-A235C8600C51}" destId="{FB951162-564B-4D35-90F5-A5FC4AAADD4D}" srcOrd="3" destOrd="0" presId="urn:microsoft.com/office/officeart/2016/7/layout/VerticalSolidActionList"/>
    <dgm:cxn modelId="{1B1C0F5E-7C62-470E-A0B8-ACCDEA504214}" type="presParOf" srcId="{9FC8E2A5-8B25-42FF-96C8-A235C8600C51}" destId="{F8700EB4-BBF9-433E-8920-B97B9A521350}" srcOrd="4" destOrd="0" presId="urn:microsoft.com/office/officeart/2016/7/layout/VerticalSolidActionList"/>
    <dgm:cxn modelId="{7028D556-B69B-4D41-9944-A9E2DEDE5768}" type="presParOf" srcId="{F8700EB4-BBF9-433E-8920-B97B9A521350}" destId="{9C037EED-9FD6-49A1-9287-04912C43EE66}" srcOrd="0" destOrd="0" presId="urn:microsoft.com/office/officeart/2016/7/layout/VerticalSolidActionList"/>
    <dgm:cxn modelId="{84B0A35F-7F92-40DF-A754-BC38A69902BE}" type="presParOf" srcId="{F8700EB4-BBF9-433E-8920-B97B9A521350}" destId="{184A08B3-1915-4A56-B24D-16ED86FC665A}" srcOrd="1" destOrd="0" presId="urn:microsoft.com/office/officeart/2016/7/layout/VerticalSolidActionList"/>
    <dgm:cxn modelId="{3F2E7452-6267-47B3-ABD0-42E6DC646583}" type="presParOf" srcId="{9FC8E2A5-8B25-42FF-96C8-A235C8600C51}" destId="{14C5A021-E84E-4CB4-96C0-94EEC78B5504}" srcOrd="5" destOrd="0" presId="urn:microsoft.com/office/officeart/2016/7/layout/VerticalSolidActionList"/>
    <dgm:cxn modelId="{D943F1D0-0BB8-4600-BD00-C98AAA32DAC7}" type="presParOf" srcId="{9FC8E2A5-8B25-42FF-96C8-A235C8600C51}" destId="{FE6D8590-36A1-4644-9722-EE4E3CD0098D}" srcOrd="6" destOrd="0" presId="urn:microsoft.com/office/officeart/2016/7/layout/VerticalSolidActionList"/>
    <dgm:cxn modelId="{95A0ED45-7BAF-46EE-9C80-D01E9D3A3B29}" type="presParOf" srcId="{FE6D8590-36A1-4644-9722-EE4E3CD0098D}" destId="{FCCD076B-FE96-4CF5-8579-17ECD249B470}" srcOrd="0" destOrd="0" presId="urn:microsoft.com/office/officeart/2016/7/layout/VerticalSolidActionList"/>
    <dgm:cxn modelId="{00CAF151-6161-4D8F-BD26-883ABFA4C9D3}" type="presParOf" srcId="{FE6D8590-36A1-4644-9722-EE4E3CD0098D}" destId="{D5B86454-16CE-4CF8-9183-DCA3FD1E1A00}" srcOrd="1" destOrd="0" presId="urn:microsoft.com/office/officeart/2016/7/layout/VerticalSolidActionList"/>
    <dgm:cxn modelId="{E72A1EAD-EE65-463D-BD09-EEA55002AC47}" type="presParOf" srcId="{9FC8E2A5-8B25-42FF-96C8-A235C8600C51}" destId="{E2AEC00A-AC06-4FF8-B82F-C09CBA87CEE2}" srcOrd="7" destOrd="0" presId="urn:microsoft.com/office/officeart/2016/7/layout/VerticalSolidActionList"/>
    <dgm:cxn modelId="{6D290DAD-E23E-4C48-9AC6-B8D929567D05}" type="presParOf" srcId="{9FC8E2A5-8B25-42FF-96C8-A235C8600C51}" destId="{65A803A5-4C59-4ACD-979A-9D842B633A59}" srcOrd="8" destOrd="0" presId="urn:microsoft.com/office/officeart/2016/7/layout/VerticalSolidActionList"/>
    <dgm:cxn modelId="{5A752117-7896-4FB6-BD44-4D232BBEC3F7}" type="presParOf" srcId="{65A803A5-4C59-4ACD-979A-9D842B633A59}" destId="{2A9DF151-ABB0-4B09-B638-B5DAD0AAAAA0}" srcOrd="0" destOrd="0" presId="urn:microsoft.com/office/officeart/2016/7/layout/VerticalSolidActionList"/>
    <dgm:cxn modelId="{7A328462-F352-4449-82EA-CAB9FF522DDC}" type="presParOf" srcId="{65A803A5-4C59-4ACD-979A-9D842B633A59}" destId="{E838BD1C-17D6-47F0-A7C6-304D213DFD22}" srcOrd="1" destOrd="0" presId="urn:microsoft.com/office/officeart/2016/7/layout/VerticalSolidActionList"/>
    <dgm:cxn modelId="{B73D9BFB-862B-4BA7-AFDF-1A15493738FC}" type="presParOf" srcId="{9FC8E2A5-8B25-42FF-96C8-A235C8600C51}" destId="{35A5F40A-E728-4D36-9A53-70EC1FED00C6}" srcOrd="9" destOrd="0" presId="urn:microsoft.com/office/officeart/2016/7/layout/VerticalSolidActionList"/>
    <dgm:cxn modelId="{FD51F49F-65CA-474E-B399-E1F3CE00D75B}" type="presParOf" srcId="{9FC8E2A5-8B25-42FF-96C8-A235C8600C51}" destId="{D15FC52E-83EF-45C2-A208-8217DE1B6EA5}" srcOrd="10" destOrd="0" presId="urn:microsoft.com/office/officeart/2016/7/layout/VerticalSolidActionList"/>
    <dgm:cxn modelId="{74F8E78E-9884-4259-8AED-10D52D7E7C1B}" type="presParOf" srcId="{D15FC52E-83EF-45C2-A208-8217DE1B6EA5}" destId="{4BD0DD6A-9B2D-4FFC-936E-A8A826E94C29}" srcOrd="0" destOrd="0" presId="urn:microsoft.com/office/officeart/2016/7/layout/VerticalSolidActionList"/>
    <dgm:cxn modelId="{201A45BE-7D11-4BE5-A49B-6C8160844281}" type="presParOf" srcId="{D15FC52E-83EF-45C2-A208-8217DE1B6EA5}" destId="{DCF92F1F-2A83-42E7-87ED-E7EBCA29FC2D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F11B3-1B33-45DB-9BBF-BFFD56695C41}">
      <dsp:nvSpPr>
        <dsp:cNvPr id="0" name=""/>
        <dsp:cNvSpPr/>
      </dsp:nvSpPr>
      <dsp:spPr>
        <a:xfrm>
          <a:off x="2103120" y="531"/>
          <a:ext cx="8412480" cy="6905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75392" rIns="163225" bIns="17539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Posing as another user, component, or external system that should be identified by the system – </a:t>
          </a:r>
          <a:endParaRPr lang="en-US" sz="1500" kern="1200"/>
        </a:p>
      </dsp:txBody>
      <dsp:txXfrm>
        <a:off x="2103120" y="531"/>
        <a:ext cx="8412480" cy="690519"/>
      </dsp:txXfrm>
    </dsp:sp>
    <dsp:sp modelId="{58302353-F98A-4FBB-B510-4723FB05A590}">
      <dsp:nvSpPr>
        <dsp:cNvPr id="0" name=""/>
        <dsp:cNvSpPr/>
      </dsp:nvSpPr>
      <dsp:spPr>
        <a:xfrm>
          <a:off x="0" y="531"/>
          <a:ext cx="2103120" cy="690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68208" rIns="111290" bIns="6820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S</a:t>
          </a:r>
          <a:r>
            <a:rPr lang="en-US" sz="1900" b="0" i="0" kern="1200" baseline="0"/>
            <a:t>poofing</a:t>
          </a:r>
          <a:endParaRPr lang="en-US" sz="1900" kern="1200"/>
        </a:p>
      </dsp:txBody>
      <dsp:txXfrm>
        <a:off x="0" y="531"/>
        <a:ext cx="2103120" cy="690519"/>
      </dsp:txXfrm>
    </dsp:sp>
    <dsp:sp modelId="{6EE33F0F-CD9F-4E3C-8F5F-BFFAE25A946C}">
      <dsp:nvSpPr>
        <dsp:cNvPr id="0" name=""/>
        <dsp:cNvSpPr/>
      </dsp:nvSpPr>
      <dsp:spPr>
        <a:xfrm>
          <a:off x="2103120" y="732482"/>
          <a:ext cx="8412480" cy="6905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75392" rIns="163225" bIns="17539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Unauthorized modification of data </a:t>
          </a:r>
          <a:endParaRPr lang="en-US" sz="1500" kern="1200"/>
        </a:p>
      </dsp:txBody>
      <dsp:txXfrm>
        <a:off x="2103120" y="732482"/>
        <a:ext cx="8412480" cy="690519"/>
      </dsp:txXfrm>
    </dsp:sp>
    <dsp:sp modelId="{C62C5132-D80E-4823-A748-19EAB244F592}">
      <dsp:nvSpPr>
        <dsp:cNvPr id="0" name=""/>
        <dsp:cNvSpPr/>
      </dsp:nvSpPr>
      <dsp:spPr>
        <a:xfrm>
          <a:off x="0" y="732482"/>
          <a:ext cx="2103120" cy="690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68208" rIns="111290" bIns="6820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T</a:t>
          </a:r>
          <a:r>
            <a:rPr lang="en-US" sz="1900" b="0" i="0" kern="1200" baseline="0"/>
            <a:t>ampering</a:t>
          </a:r>
          <a:endParaRPr lang="en-US" sz="1900" kern="1200"/>
        </a:p>
      </dsp:txBody>
      <dsp:txXfrm>
        <a:off x="0" y="732482"/>
        <a:ext cx="2103120" cy="690519"/>
      </dsp:txXfrm>
    </dsp:sp>
    <dsp:sp modelId="{F478A9FF-2F2B-4058-8658-26D9B5E1084C}">
      <dsp:nvSpPr>
        <dsp:cNvPr id="0" name=""/>
        <dsp:cNvSpPr/>
      </dsp:nvSpPr>
      <dsp:spPr>
        <a:xfrm>
          <a:off x="2103120" y="1464433"/>
          <a:ext cx="8412480" cy="6905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75392" rIns="163225" bIns="17539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Denying performing an action without the system being able to prove otherwise </a:t>
          </a:r>
          <a:endParaRPr lang="en-US" sz="1500" kern="1200"/>
        </a:p>
      </dsp:txBody>
      <dsp:txXfrm>
        <a:off x="2103120" y="1464433"/>
        <a:ext cx="8412480" cy="690519"/>
      </dsp:txXfrm>
    </dsp:sp>
    <dsp:sp modelId="{41B2A276-B2B4-448B-86CA-DA1646A7A32A}">
      <dsp:nvSpPr>
        <dsp:cNvPr id="0" name=""/>
        <dsp:cNvSpPr/>
      </dsp:nvSpPr>
      <dsp:spPr>
        <a:xfrm>
          <a:off x="0" y="1464433"/>
          <a:ext cx="2103120" cy="690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68208" rIns="111290" bIns="6820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R</a:t>
          </a:r>
          <a:r>
            <a:rPr lang="en-US" sz="1900" b="0" i="0" kern="1200" baseline="0"/>
            <a:t>epudiation</a:t>
          </a:r>
          <a:endParaRPr lang="en-US" sz="1900" kern="1200"/>
        </a:p>
      </dsp:txBody>
      <dsp:txXfrm>
        <a:off x="0" y="1464433"/>
        <a:ext cx="2103120" cy="690519"/>
      </dsp:txXfrm>
    </dsp:sp>
    <dsp:sp modelId="{5CF0501E-022B-44B2-BBE6-B80B2A8F1725}">
      <dsp:nvSpPr>
        <dsp:cNvPr id="0" name=""/>
        <dsp:cNvSpPr/>
      </dsp:nvSpPr>
      <dsp:spPr>
        <a:xfrm>
          <a:off x="2103120" y="2196384"/>
          <a:ext cx="8412480" cy="6905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75392" rIns="163225" bIns="17539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Exposure of protected data to an unauthorized user </a:t>
          </a:r>
          <a:endParaRPr lang="en-US" sz="1500" kern="1200"/>
        </a:p>
      </dsp:txBody>
      <dsp:txXfrm>
        <a:off x="2103120" y="2196384"/>
        <a:ext cx="8412480" cy="690519"/>
      </dsp:txXfrm>
    </dsp:sp>
    <dsp:sp modelId="{69032F81-FB65-446B-9C84-FEE8903F0757}">
      <dsp:nvSpPr>
        <dsp:cNvPr id="0" name=""/>
        <dsp:cNvSpPr/>
      </dsp:nvSpPr>
      <dsp:spPr>
        <a:xfrm>
          <a:off x="0" y="2196384"/>
          <a:ext cx="2103120" cy="690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68208" rIns="111290" bIns="6820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Information Disclosure</a:t>
          </a:r>
          <a:endParaRPr lang="en-US" sz="1900" kern="1200"/>
        </a:p>
      </dsp:txBody>
      <dsp:txXfrm>
        <a:off x="0" y="2196384"/>
        <a:ext cx="2103120" cy="690519"/>
      </dsp:txXfrm>
    </dsp:sp>
    <dsp:sp modelId="{F632FD40-CBE3-4C4B-8F94-0F8AB64B08ED}">
      <dsp:nvSpPr>
        <dsp:cNvPr id="0" name=""/>
        <dsp:cNvSpPr/>
      </dsp:nvSpPr>
      <dsp:spPr>
        <a:xfrm>
          <a:off x="2103120" y="2928335"/>
          <a:ext cx="8412480" cy="6905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75392" rIns="163225" bIns="17539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Disallowing valid users to access the system</a:t>
          </a:r>
          <a:endParaRPr lang="en-US" sz="1500" kern="1200"/>
        </a:p>
      </dsp:txBody>
      <dsp:txXfrm>
        <a:off x="2103120" y="2928335"/>
        <a:ext cx="8412480" cy="690519"/>
      </dsp:txXfrm>
    </dsp:sp>
    <dsp:sp modelId="{158C44A3-02B7-43EA-8797-EA41EE5A8A97}">
      <dsp:nvSpPr>
        <dsp:cNvPr id="0" name=""/>
        <dsp:cNvSpPr/>
      </dsp:nvSpPr>
      <dsp:spPr>
        <a:xfrm>
          <a:off x="0" y="2928335"/>
          <a:ext cx="2103120" cy="690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68208" rIns="111290" bIns="6820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Denial of Service</a:t>
          </a:r>
          <a:endParaRPr lang="en-US" sz="1900" kern="1200"/>
        </a:p>
      </dsp:txBody>
      <dsp:txXfrm>
        <a:off x="0" y="2928335"/>
        <a:ext cx="2103120" cy="690519"/>
      </dsp:txXfrm>
    </dsp:sp>
    <dsp:sp modelId="{AC493BB1-F8A1-449A-B6E6-8EE588540B1F}">
      <dsp:nvSpPr>
        <dsp:cNvPr id="0" name=""/>
        <dsp:cNvSpPr/>
      </dsp:nvSpPr>
      <dsp:spPr>
        <a:xfrm>
          <a:off x="2103120" y="3660286"/>
          <a:ext cx="8412480" cy="6905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75392" rIns="163225" bIns="17539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Gaining privileged access by a lower privileged user </a:t>
          </a:r>
          <a:endParaRPr lang="en-US" sz="1500" kern="1200"/>
        </a:p>
      </dsp:txBody>
      <dsp:txXfrm>
        <a:off x="2103120" y="3660286"/>
        <a:ext cx="8412480" cy="690519"/>
      </dsp:txXfrm>
    </dsp:sp>
    <dsp:sp modelId="{8C67D100-9E86-4250-830B-699DE0A1B311}">
      <dsp:nvSpPr>
        <dsp:cNvPr id="0" name=""/>
        <dsp:cNvSpPr/>
      </dsp:nvSpPr>
      <dsp:spPr>
        <a:xfrm>
          <a:off x="0" y="3660286"/>
          <a:ext cx="2103120" cy="690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68208" rIns="111290" bIns="6820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Elevation of Privileges</a:t>
          </a:r>
          <a:endParaRPr lang="en-US" sz="1900" kern="1200"/>
        </a:p>
      </dsp:txBody>
      <dsp:txXfrm>
        <a:off x="0" y="3660286"/>
        <a:ext cx="2103120" cy="6905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FE102-0251-4BD8-9B1A-7E4486340F24}">
      <dsp:nvSpPr>
        <dsp:cNvPr id="0" name=""/>
        <dsp:cNvSpPr/>
      </dsp:nvSpPr>
      <dsp:spPr>
        <a:xfrm>
          <a:off x="2103120" y="531"/>
          <a:ext cx="8412480" cy="690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175392" rIns="163225" bIns="17539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How great is the damage if the vulnerability is exploited?</a:t>
          </a:r>
        </a:p>
      </dsp:txBody>
      <dsp:txXfrm>
        <a:off x="2103120" y="531"/>
        <a:ext cx="8412480" cy="690519"/>
      </dsp:txXfrm>
    </dsp:sp>
    <dsp:sp modelId="{5B60CBC0-6C45-40DB-AF36-405AD23624A0}">
      <dsp:nvSpPr>
        <dsp:cNvPr id="0" name=""/>
        <dsp:cNvSpPr/>
      </dsp:nvSpPr>
      <dsp:spPr>
        <a:xfrm>
          <a:off x="0" y="531"/>
          <a:ext cx="2103120" cy="690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68208" rIns="111290" bIns="6820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D</a:t>
          </a:r>
          <a:r>
            <a:rPr lang="en-US" sz="1900" kern="1200"/>
            <a:t>amage potential</a:t>
          </a:r>
        </a:p>
      </dsp:txBody>
      <dsp:txXfrm>
        <a:off x="0" y="531"/>
        <a:ext cx="2103120" cy="690519"/>
      </dsp:txXfrm>
    </dsp:sp>
    <dsp:sp modelId="{2070D3F3-C7BF-42DC-BC0C-4AF63BE61A89}">
      <dsp:nvSpPr>
        <dsp:cNvPr id="0" name=""/>
        <dsp:cNvSpPr/>
      </dsp:nvSpPr>
      <dsp:spPr>
        <a:xfrm>
          <a:off x="2103120" y="732482"/>
          <a:ext cx="8412480" cy="690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175392" rIns="163225" bIns="17539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How easy is it to reproduce the attack?</a:t>
          </a:r>
        </a:p>
      </dsp:txBody>
      <dsp:txXfrm>
        <a:off x="2103120" y="732482"/>
        <a:ext cx="8412480" cy="690519"/>
      </dsp:txXfrm>
    </dsp:sp>
    <dsp:sp modelId="{8A3227A0-C0FF-4BBC-98C4-2E529460ECE4}">
      <dsp:nvSpPr>
        <dsp:cNvPr id="0" name=""/>
        <dsp:cNvSpPr/>
      </dsp:nvSpPr>
      <dsp:spPr>
        <a:xfrm>
          <a:off x="0" y="732482"/>
          <a:ext cx="2103120" cy="690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68208" rIns="111290" bIns="6820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Reproducibility</a:t>
          </a:r>
        </a:p>
      </dsp:txBody>
      <dsp:txXfrm>
        <a:off x="0" y="732482"/>
        <a:ext cx="2103120" cy="690519"/>
      </dsp:txXfrm>
    </dsp:sp>
    <dsp:sp modelId="{184A08B3-1915-4A56-B24D-16ED86FC665A}">
      <dsp:nvSpPr>
        <dsp:cNvPr id="0" name=""/>
        <dsp:cNvSpPr/>
      </dsp:nvSpPr>
      <dsp:spPr>
        <a:xfrm>
          <a:off x="2103120" y="1464433"/>
          <a:ext cx="8412480" cy="690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175392" rIns="163225" bIns="17539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How easy is it to launch an attack?</a:t>
          </a:r>
        </a:p>
      </dsp:txBody>
      <dsp:txXfrm>
        <a:off x="2103120" y="1464433"/>
        <a:ext cx="8412480" cy="690519"/>
      </dsp:txXfrm>
    </dsp:sp>
    <dsp:sp modelId="{9C037EED-9FD6-49A1-9287-04912C43EE66}">
      <dsp:nvSpPr>
        <dsp:cNvPr id="0" name=""/>
        <dsp:cNvSpPr/>
      </dsp:nvSpPr>
      <dsp:spPr>
        <a:xfrm>
          <a:off x="0" y="1464433"/>
          <a:ext cx="2103120" cy="690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68208" rIns="111290" bIns="6820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Exploitability</a:t>
          </a:r>
        </a:p>
      </dsp:txBody>
      <dsp:txXfrm>
        <a:off x="0" y="1464433"/>
        <a:ext cx="2103120" cy="690519"/>
      </dsp:txXfrm>
    </dsp:sp>
    <dsp:sp modelId="{D5B86454-16CE-4CF8-9183-DCA3FD1E1A00}">
      <dsp:nvSpPr>
        <dsp:cNvPr id="0" name=""/>
        <dsp:cNvSpPr/>
      </dsp:nvSpPr>
      <dsp:spPr>
        <a:xfrm>
          <a:off x="2103120" y="2196384"/>
          <a:ext cx="8412480" cy="690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175392" rIns="163225" bIns="17539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As a rough percentage, how many users are affected?</a:t>
          </a:r>
        </a:p>
      </dsp:txBody>
      <dsp:txXfrm>
        <a:off x="2103120" y="2196384"/>
        <a:ext cx="8412480" cy="690519"/>
      </dsp:txXfrm>
    </dsp:sp>
    <dsp:sp modelId="{FCCD076B-FE96-4CF5-8579-17ECD249B470}">
      <dsp:nvSpPr>
        <dsp:cNvPr id="0" name=""/>
        <dsp:cNvSpPr/>
      </dsp:nvSpPr>
      <dsp:spPr>
        <a:xfrm>
          <a:off x="0" y="2196384"/>
          <a:ext cx="2103120" cy="690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68208" rIns="111290" bIns="6820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Affected users</a:t>
          </a:r>
        </a:p>
      </dsp:txBody>
      <dsp:txXfrm>
        <a:off x="0" y="2196384"/>
        <a:ext cx="2103120" cy="690519"/>
      </dsp:txXfrm>
    </dsp:sp>
    <dsp:sp modelId="{E838BD1C-17D6-47F0-A7C6-304D213DFD22}">
      <dsp:nvSpPr>
        <dsp:cNvPr id="0" name=""/>
        <dsp:cNvSpPr/>
      </dsp:nvSpPr>
      <dsp:spPr>
        <a:xfrm>
          <a:off x="2103120" y="2928335"/>
          <a:ext cx="8412480" cy="690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175392" rIns="163225" bIns="17539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How easy is it to find the vulnerability?</a:t>
          </a:r>
        </a:p>
      </dsp:txBody>
      <dsp:txXfrm>
        <a:off x="2103120" y="2928335"/>
        <a:ext cx="8412480" cy="690519"/>
      </dsp:txXfrm>
    </dsp:sp>
    <dsp:sp modelId="{2A9DF151-ABB0-4B09-B638-B5DAD0AAAAA0}">
      <dsp:nvSpPr>
        <dsp:cNvPr id="0" name=""/>
        <dsp:cNvSpPr/>
      </dsp:nvSpPr>
      <dsp:spPr>
        <a:xfrm>
          <a:off x="0" y="2928335"/>
          <a:ext cx="2103120" cy="690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68208" rIns="111290" bIns="6820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Discoverability</a:t>
          </a:r>
        </a:p>
      </dsp:txBody>
      <dsp:txXfrm>
        <a:off x="0" y="2928335"/>
        <a:ext cx="2103120" cy="690519"/>
      </dsp:txXfrm>
    </dsp:sp>
    <dsp:sp modelId="{DCF92F1F-2A83-42E7-87ED-E7EBCA29FC2D}">
      <dsp:nvSpPr>
        <dsp:cNvPr id="0" name=""/>
        <dsp:cNvSpPr/>
      </dsp:nvSpPr>
      <dsp:spPr>
        <a:xfrm>
          <a:off x="2103120" y="3660286"/>
          <a:ext cx="8412480" cy="690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0DD6A-9B2D-4FFC-936E-A8A826E94C29}">
      <dsp:nvSpPr>
        <dsp:cNvPr id="0" name=""/>
        <dsp:cNvSpPr/>
      </dsp:nvSpPr>
      <dsp:spPr>
        <a:xfrm>
          <a:off x="0" y="3660286"/>
          <a:ext cx="2103120" cy="690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68208" rIns="111290" bIns="6820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Risk = (D+R+E+A+D) / 5</a:t>
          </a:r>
        </a:p>
      </dsp:txBody>
      <dsp:txXfrm>
        <a:off x="0" y="3660286"/>
        <a:ext cx="2103120" cy="690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8C7FD-D73F-445F-B551-AC2509C68A7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DB1BC-A926-4DA7-9857-7563A4278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9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DB1BC-A926-4DA7-9857-7563A42789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4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7A65-6A71-E24A-C794-2B748A256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E7955-7BDB-5823-2F1B-2F52204CD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1B392-10B1-E940-8F2B-EDE99FC55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90AB-5D47-44AD-ADC1-155725D3113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AC45A-EB07-5FF6-72F8-80D3480A6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CA258-D8D4-71AE-11A3-66E05E5C3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E4E0-D083-47E9-9018-2BBD714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6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DCC21-7B57-943E-9427-7B36488E5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E1A83-E165-4B36-275E-DDFD9F860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E1501-0FBA-0FB1-6DD4-BDD2218FE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90AB-5D47-44AD-ADC1-155725D3113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772FC-1C23-37D5-69D1-8E30E5E4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803A8-35A5-93AC-8915-A3E7568E7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E4E0-D083-47E9-9018-2BBD714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5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977178-535C-E6A3-8ADB-255F5A929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B21DA3-32BA-6759-1394-C6E102C4D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9B15D-A313-CF1F-99AB-826945CE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90AB-5D47-44AD-ADC1-155725D3113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BF53A-AFF4-69B2-12E9-F562566E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20427-2786-63AF-0F19-8EB5F431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E4E0-D083-47E9-9018-2BBD714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0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39491-7576-44B7-1949-FAEC918BB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E2738-0DB5-3E97-EA01-4AEC72C94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FB426-699D-957A-C150-FDF44BB3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90AB-5D47-44AD-ADC1-155725D3113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B1170-AE3D-1A45-E447-7A5516ED5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EB319-416D-6494-BEE8-5E6DD2ED6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E4E0-D083-47E9-9018-2BBD714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8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6EF52-0254-77BF-4C6C-7FBB7F6BD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3DD0A-3182-30E3-EB86-97EF84762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ECF04-24DE-EDC5-FC7B-AB53AF462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90AB-5D47-44AD-ADC1-155725D3113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12B41-665E-CD57-1B01-A902DD73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40EA1-892D-338F-8578-90E5B847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E4E0-D083-47E9-9018-2BBD714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7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3195E-B05E-01F4-A38A-A06B5EA0A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B55A9-E655-334F-5B90-7874202B5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899A3-5D1F-40EF-AF66-5DFB3B8C2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C890A-432C-985D-B2A1-A294968F5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90AB-5D47-44AD-ADC1-155725D3113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17709-9C72-2DD2-5E1F-268C524D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4BEBD-FF30-43EA-72C3-3C25713F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E4E0-D083-47E9-9018-2BBD714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348E2-9CBE-4ABE-0EDB-3CD56D95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A7E44-CD47-7A9F-7D27-B960C722A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FB2FE-865F-0669-1049-9A0A52DB8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28BEC0-CBB7-715D-E977-363091963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FCC2CA-A7E1-8F6B-483B-F83595FB8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29DDE2-C2C7-49BF-AAAF-0BA58ACF8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90AB-5D47-44AD-ADC1-155725D3113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8340BA-AEF0-6BBE-3CCA-5F0754B62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35FCE0-CF5B-53F5-72D2-78690D1F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E4E0-D083-47E9-9018-2BBD714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70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16536-3C0F-F01F-92AB-29875621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18D8FE-1F38-55D1-773D-E3F291B3C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90AB-5D47-44AD-ADC1-155725D3113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42ED5-DF40-EFB2-B646-85360CFB5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4B70F-EC71-CDDA-2E87-DA51B8C02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E4E0-D083-47E9-9018-2BBD714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2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FD3A86-15B4-82BE-D140-5B2ABBF7B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90AB-5D47-44AD-ADC1-155725D3113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55388C-B7F3-4567-C790-7CDB92922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7848E-93F9-AFB7-185D-2306C4D93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E4E0-D083-47E9-9018-2BBD714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FC23-3CCD-5E7B-0B3B-1F6C77E0F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5433-5452-EC97-E273-899BC7C72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EB4C1-B76C-FF25-D8D7-7A366113E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09532-E96C-94DE-1487-AC60240C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90AB-5D47-44AD-ADC1-155725D3113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03A80-6895-E91E-5FB6-A9ACBC50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6CAF4-CD37-C888-5751-4EF64F46D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E4E0-D083-47E9-9018-2BBD714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0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D248A-70B0-48F9-E1C4-7D5E672A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10BED-C7AC-E0FD-04D6-8DABFFF6C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583159-BFE9-A462-C733-0B4BFC02D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3B6E3-EDF6-0B37-99A0-76289A3C5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90AB-5D47-44AD-ADC1-155725D3113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B84DF-0945-C467-E025-E4AE4C9A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351E0-4709-B883-41D8-9D2F380E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E4E0-D083-47E9-9018-2BBD714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9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2D3CB2-78D8-2D25-F89A-13439742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81950-7252-D60B-8CA2-32E45D19E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A0E6D-E344-2AD8-73C7-345F090AD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1690AB-5D47-44AD-ADC1-155725D3113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7076C-6B2D-80DC-07DC-C807ED8F1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38BB8-C415-B94C-DF01-A19830983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0AE4E0-D083-47E9-9018-2BBD714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3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owasp.org/www-community/Threat_Modeling_Proces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8DA7D-0244-37C0-0FF7-F724D599B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l-GR" sz="4400" dirty="0"/>
              <a:t>Ασφάλεια λογισμικού και βάσεων δεδομένων</a:t>
            </a:r>
            <a:endParaRPr lang="en-US" sz="44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98C8F50-7C2F-46AB-D171-AFD4ECC52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l-GR" sz="2000" dirty="0"/>
              <a:t>Διάλεξη 3</a:t>
            </a:r>
            <a:r>
              <a:rPr lang="el-GR" sz="2000" baseline="30000" dirty="0"/>
              <a:t>η</a:t>
            </a:r>
            <a:r>
              <a:rPr lang="el-GR" sz="2000" dirty="0"/>
              <a:t> </a:t>
            </a:r>
            <a:endParaRPr lang="en-US" sz="2000" dirty="0"/>
          </a:p>
          <a:p>
            <a:pPr algn="l"/>
            <a:r>
              <a:rPr lang="en-US" sz="2000" dirty="0"/>
              <a:t>M.Sc. </a:t>
            </a:r>
            <a:r>
              <a:rPr lang="en-US" sz="2000" dirty="0" err="1"/>
              <a:t>CyberSecurity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B26753-23E8-766D-DAC2-63790DE4A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4" r="8489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3714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695235-3978-7417-1F53-1E57E877B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640080"/>
            <a:ext cx="6894576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z="6600" dirty="0"/>
              <a:t>Όραμα</a:t>
            </a:r>
            <a:endParaRPr lang="en-US" sz="6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29CA4C-F8DB-69C6-7CD2-701C0D41F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4296" y="4636008"/>
            <a:ext cx="6894576" cy="1572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F44147-EC67-4F1A-A004-93B310BF10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24" r="38487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66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1EA8CE-1222-0E6C-BC24-74A5BD824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l-GR" sz="5400"/>
              <a:t>Σενάρια χρήσης</a:t>
            </a:r>
            <a:endParaRPr lang="en-US" sz="5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396E4A-E503-9871-C613-D7040CC74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l-GR" sz="2400"/>
              <a:t>Καθορισμός των βασικών σεναρίων απειλών</a:t>
            </a:r>
          </a:p>
          <a:p>
            <a:r>
              <a:rPr lang="el-GR" sz="2400"/>
              <a:t>Συζήτηση για τις απειλές «από μέσα»</a:t>
            </a:r>
          </a:p>
          <a:p>
            <a:r>
              <a:rPr lang="el-GR" sz="2400"/>
              <a:t>Τα υπόλοιπα σενάρια χρήσης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69806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97125-E275-4B23-9675-F0E72E75E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l-GR" sz="4800"/>
              <a:t>Κατάλογος εξωτερικών εξαρτήσεων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F3FEF-5571-E207-1F44-4A211F63E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l-GR" sz="2400"/>
              <a:t>Λίγες εφαρμογές εκτελούνται μόνες τους</a:t>
            </a:r>
          </a:p>
          <a:p>
            <a:r>
              <a:rPr lang="el-GR" sz="2400"/>
              <a:t>Τι λένε οι βέλτιστες πρακτικές σχετικά με την παραμετροποίηση που παρέχει την καλύτερη ασφάλεια ?</a:t>
            </a:r>
            <a:endParaRPr lang="en-US" sz="24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B0E94-91FF-135F-8193-EEC45423D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l-GR" sz="4800" dirty="0"/>
              <a:t>Υποθέσεις σχετικά με την ασφάλεια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58C37-45DB-AF16-15CE-2E64E0010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l-GR" sz="2400"/>
              <a:t>Υποθέσεις σχετικά με το περιβάλλον που στεγάζει την εφαρμογή</a:t>
            </a:r>
          </a:p>
          <a:p>
            <a:r>
              <a:rPr lang="el-GR" sz="2400"/>
              <a:t>Οδηγίες για τους χρήστες και γι’ αυτούς που σχεδιάζουν την εφαρμογή</a:t>
            </a:r>
            <a:endParaRPr lang="en-US" sz="24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48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C70C4F-7FBD-9EB7-636E-E6763F87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Μοντελοποίηση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737D70-585B-5CD9-5F25-983E0470C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88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DBA3F2-8DEB-9DEF-1E85-1D42D2914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Διαγράμματα ροής δεδομένων (</a:t>
            </a:r>
            <a:r>
              <a:rPr lang="en-US" dirty="0"/>
              <a:t>DFDs)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882A11-D693-B883-6BE6-D6C7E4A21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9502" y="1825625"/>
            <a:ext cx="5074297" cy="435133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l-GR" dirty="0"/>
              <a:t>Ένα διάγραμμα ροής δεδομένων (DFD) είναι μια γραφική αναπαράσταση του τρόπου με τον οποίο τα δεδομένα εισέρχονται, διασχίζουν τα διάφορα συστατικά και εξέρχονται</a:t>
            </a:r>
          </a:p>
          <a:p>
            <a:pPr>
              <a:lnSpc>
                <a:spcPct val="170000"/>
              </a:lnSpc>
            </a:pPr>
            <a:r>
              <a:rPr lang="el-GR" dirty="0"/>
              <a:t>Περιέχουν όλες τις πηγές δεδομένων και όλους τους προορισμούς </a:t>
            </a:r>
          </a:p>
          <a:p>
            <a:pPr>
              <a:lnSpc>
                <a:spcPct val="170000"/>
              </a:lnSpc>
            </a:pPr>
            <a:r>
              <a:rPr lang="el-GR" dirty="0"/>
              <a:t>Εμφανίζουν όλες τις σχετικές διαδικασίες από τις οποίες περνούν </a:t>
            </a:r>
            <a:r>
              <a:rPr lang="el-GR" dirty="0" err="1"/>
              <a:t>δεδομέναΤ</a:t>
            </a:r>
            <a:endParaRPr lang="el-GR" dirty="0"/>
          </a:p>
          <a:p>
            <a:pPr>
              <a:lnSpc>
                <a:spcPct val="170000"/>
              </a:lnSpc>
            </a:pPr>
            <a:r>
              <a:rPr lang="el-GR" dirty="0"/>
              <a:t>Δημιουργία </a:t>
            </a:r>
            <a:r>
              <a:rPr lang="el-GR" dirty="0" err="1"/>
              <a:t>DFDs</a:t>
            </a:r>
            <a:r>
              <a:rPr lang="el-GR" dirty="0"/>
              <a:t> == κατανόηση του συστήματος </a:t>
            </a:r>
          </a:p>
          <a:p>
            <a:pPr>
              <a:lnSpc>
                <a:spcPct val="170000"/>
              </a:lnSpc>
            </a:pPr>
            <a:r>
              <a:rPr lang="el-GR" dirty="0"/>
              <a:t>Ανάλυση </a:t>
            </a:r>
            <a:r>
              <a:rPr lang="el-GR" dirty="0" err="1"/>
              <a:t>DFDs</a:t>
            </a:r>
            <a:r>
              <a:rPr lang="el-GR" dirty="0"/>
              <a:t> == Κατανόηση των απειλών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87E9A9-4F0C-5B80-5FAB-7ABF61ACD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371112" cy="442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20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EBAAD-5FA8-89CB-3352-CC5D8A227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Σύμβολα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86D2E-6C14-B2E5-4793-A82AAC110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6356"/>
            <a:ext cx="8830907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81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61BE9-1882-5F73-FE23-4A60AC63D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l-GR" sz="4800"/>
              <a:t>Κανόνες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7C328-742D-B99B-EE46-0C45155C6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el-GR" sz="1700"/>
              <a:t>Κάθε διεργασία πρέπει να έχει τουλάχιστον μία είσοδο και μία έξοδο.     </a:t>
            </a:r>
          </a:p>
          <a:p>
            <a:pPr>
              <a:lnSpc>
                <a:spcPct val="140000"/>
              </a:lnSpc>
            </a:pPr>
            <a:r>
              <a:rPr lang="el-GR" sz="1700"/>
              <a:t>Κάθε χώρος αποθήκευσης δεδομένων πρέπει να έχει τουλάχιστον μία ροή δεδομένων προς τα μέσα και μία ροή δεδομένων προς τα έξω.     </a:t>
            </a:r>
          </a:p>
          <a:p>
            <a:pPr>
              <a:lnSpc>
                <a:spcPct val="140000"/>
              </a:lnSpc>
            </a:pPr>
            <a:r>
              <a:rPr lang="el-GR" sz="1700"/>
              <a:t>Τα δεδομένα που αποθηκεύονται σε ένα σύστημα πρέπει πρώτα να περάσουν από μια διεργασία.     </a:t>
            </a:r>
          </a:p>
          <a:p>
            <a:pPr>
              <a:lnSpc>
                <a:spcPct val="140000"/>
              </a:lnSpc>
            </a:pPr>
            <a:r>
              <a:rPr lang="el-GR" sz="1700"/>
              <a:t>Όλες οι διεργασίες σε ένα DFD πηγαίνουν σε άλλη διεργασία ή χώρο αποθήκευσης δεδομένων.</a:t>
            </a:r>
            <a:endParaRPr lang="en-US" sz="17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76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807A8-CF63-1887-0F2D-2BB89C292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t">
            <a:normAutofit/>
          </a:bodyPr>
          <a:lstStyle/>
          <a:p>
            <a:r>
              <a:rPr lang="el-GR" sz="5400" dirty="0"/>
              <a:t>Επίπεδα </a:t>
            </a:r>
            <a:r>
              <a:rPr lang="en-US" sz="5400" dirty="0"/>
              <a:t>DFD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447F-91D0-2957-62CF-BE716D502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l-GR" sz="1400" dirty="0"/>
              <a:t>Διάγραμμα περιβάλλοντος - πολύ υψηλού επιπέδου</a:t>
            </a:r>
            <a:r>
              <a:rPr lang="en-US" sz="1400" dirty="0"/>
              <a:t> - </a:t>
            </a:r>
            <a:r>
              <a:rPr lang="el-GR" sz="1400" dirty="0"/>
              <a:t> ολόκληρο το στοιχείο/προϊόν/σύστημα</a:t>
            </a:r>
            <a:endParaRPr lang="en-US" sz="1400" dirty="0"/>
          </a:p>
          <a:p>
            <a:pPr>
              <a:lnSpc>
                <a:spcPct val="140000"/>
              </a:lnSpc>
            </a:pPr>
            <a:r>
              <a:rPr lang="el-GR" sz="1400" dirty="0"/>
              <a:t>Διάγραμμα Επιπέδου </a:t>
            </a:r>
            <a:r>
              <a:rPr lang="en-US" sz="1400" dirty="0"/>
              <a:t>1</a:t>
            </a:r>
            <a:r>
              <a:rPr lang="el-GR" sz="1400" dirty="0"/>
              <a:t> - υψηλό επίπεδο; μεμονωμένη λειτουργία / σενάριο</a:t>
            </a:r>
            <a:endParaRPr lang="en-US" sz="1400" dirty="0"/>
          </a:p>
          <a:p>
            <a:pPr>
              <a:lnSpc>
                <a:spcPct val="140000"/>
              </a:lnSpc>
            </a:pPr>
            <a:r>
              <a:rPr lang="el-GR" sz="1400" dirty="0"/>
              <a:t>Διάγραμμα Επιπέδου </a:t>
            </a:r>
            <a:r>
              <a:rPr lang="en-US" sz="1400"/>
              <a:t>2</a:t>
            </a:r>
            <a:r>
              <a:rPr lang="el-GR" sz="1400"/>
              <a:t> </a:t>
            </a:r>
            <a:r>
              <a:rPr lang="el-GR" sz="1400" dirty="0"/>
              <a:t>- χαμηλό επίπεδο. λεπτομερή συστατικά των λειτουργιών</a:t>
            </a:r>
            <a:endParaRPr lang="en-US" sz="1400" dirty="0"/>
          </a:p>
          <a:p>
            <a:pPr>
              <a:lnSpc>
                <a:spcPct val="140000"/>
              </a:lnSpc>
            </a:pPr>
            <a:r>
              <a:rPr lang="en-US" sz="1400" dirty="0"/>
              <a:t>….</a:t>
            </a:r>
          </a:p>
          <a:p>
            <a:pPr>
              <a:lnSpc>
                <a:spcPct val="140000"/>
              </a:lnSpc>
            </a:pPr>
            <a:r>
              <a:rPr lang="el-GR" sz="1400" dirty="0"/>
              <a:t>Επίπεδο n Διάγραμμα – Πότε σταματάμε;</a:t>
            </a:r>
            <a:endParaRPr lang="en-US" sz="1400" dirty="0"/>
          </a:p>
        </p:txBody>
      </p:sp>
      <p:pic>
        <p:nvPicPr>
          <p:cNvPr id="5" name="Picture 4" descr="Πλήκτρα παλιάς ταμειακής μηχανής">
            <a:extLst>
              <a:ext uri="{FF2B5EF4-FFF2-40B4-BE49-F238E27FC236}">
                <a16:creationId xmlns:a16="http://schemas.microsoft.com/office/drawing/2014/main" id="{427FC039-1D78-59D0-961E-BF493C0BD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68" r="1833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0959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8CB90-E550-BE86-2012-AE5943AA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Διάγραμμα περιβάλλοντος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E70EAE-568B-20F4-3FBE-146AF938F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20554"/>
            <a:ext cx="8172102" cy="210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9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6F687B-565C-75AD-97A4-DC63D7E2D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1220919"/>
            <a:ext cx="542578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Μοντελοποίηση απειλών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2BDF4-0566-B3C2-F9B0-6EC5817C2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908" y="3700594"/>
            <a:ext cx="5425781" cy="165576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17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AB724-C217-3541-92B1-171A98AA1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Διάγραμμα επιπέδου </a:t>
            </a:r>
            <a:r>
              <a:rPr lang="en-US" dirty="0"/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0C240-65D2-EE0E-D232-8B934369D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10535"/>
            <a:ext cx="4993433" cy="488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99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AB724-C217-3541-92B1-171A98AA1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Διάγραμμα επιπέδου </a:t>
            </a:r>
            <a:r>
              <a:rPr lang="en-US" dirty="0"/>
              <a:t>2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383BB07-1C00-F8A9-73A9-D450FB00A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292" y="1504075"/>
            <a:ext cx="5094903" cy="510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76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EC1AC2-184E-A058-33AA-E75F515B0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l-GR" sz="5000"/>
              <a:t>Τι προσπαθούμε να πετύχουμε</a:t>
            </a:r>
            <a:endParaRPr lang="en-US" sz="5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A8A79-E885-9856-DCD0-442893858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pPr>
              <a:lnSpc>
                <a:spcPct val="140000"/>
              </a:lnSpc>
            </a:pPr>
            <a:r>
              <a:rPr lang="el-GR" sz="2200"/>
              <a:t>Το </a:t>
            </a:r>
            <a:r>
              <a:rPr lang="en-US" sz="2200"/>
              <a:t>DFD </a:t>
            </a:r>
            <a:r>
              <a:rPr lang="el-GR" sz="2200"/>
              <a:t>βοηθάει στον καλύτερο εντοπισμό:</a:t>
            </a:r>
          </a:p>
          <a:p>
            <a:pPr lvl="1">
              <a:lnSpc>
                <a:spcPct val="140000"/>
              </a:lnSpc>
            </a:pPr>
            <a:r>
              <a:rPr lang="el-GR" sz="2200"/>
              <a:t>Των συστατικών στοιχείων</a:t>
            </a:r>
          </a:p>
          <a:p>
            <a:pPr lvl="1">
              <a:lnSpc>
                <a:spcPct val="140000"/>
              </a:lnSpc>
            </a:pPr>
            <a:r>
              <a:rPr lang="el-GR" sz="2200"/>
              <a:t>Της επικοινωνίας μεταξύ τους</a:t>
            </a:r>
          </a:p>
          <a:p>
            <a:pPr lvl="1">
              <a:lnSpc>
                <a:spcPct val="140000"/>
              </a:lnSpc>
            </a:pPr>
            <a:r>
              <a:rPr lang="el-GR" sz="2200"/>
              <a:t>Των δεδομένων που ανταλλάσσονται</a:t>
            </a:r>
          </a:p>
          <a:p>
            <a:pPr lvl="1">
              <a:lnSpc>
                <a:spcPct val="140000"/>
              </a:lnSpc>
            </a:pPr>
            <a:r>
              <a:rPr lang="el-GR" sz="2200"/>
              <a:t>Το συνόρων εμπιστοσύνης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729221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15DE80-6AFF-49C2-287C-F7DEF44D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Εντοπισμός απειλών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90DC6A-A9A2-0893-5231-43AA3CDAA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02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B9436-9088-A3FA-02BD-BE4BA68A0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l-GR" sz="4000">
                <a:solidFill>
                  <a:srgbClr val="FFFFFF"/>
                </a:solidFill>
              </a:rPr>
              <a:t>Πως;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F630A-0C1E-9E68-C4E7-EAFDAABE3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el-GR" sz="2000"/>
              <a:t>Αναλύστε κάθε πτυχή της αρχιτεκτονικής/σχεδίου</a:t>
            </a:r>
          </a:p>
          <a:p>
            <a:r>
              <a:rPr lang="el-GR" sz="2000"/>
              <a:t>Κάντε ερωτήσεις σχετικά με τους στόχους των επιτιθέμενων</a:t>
            </a:r>
          </a:p>
          <a:p>
            <a:pPr lvl="1"/>
            <a:r>
              <a:rPr lang="el-GR" sz="2000"/>
              <a:t>Μπορεί να πλαστογραφηθεί η ταυτότητα του χρήστη;</a:t>
            </a:r>
          </a:p>
          <a:p>
            <a:pPr lvl="1"/>
            <a:r>
              <a:rPr lang="el-GR" sz="2000"/>
              <a:t>Είναι δυνατή η πρόσβαση στα δεδομένα χωρίς εξουσιοδότηση;</a:t>
            </a:r>
          </a:p>
          <a:p>
            <a:pPr lvl="1"/>
            <a:r>
              <a:rPr lang="el-GR" sz="2000"/>
              <a:t>Μπορεί το σύστημα να μπλοκαριστεί εύκολα;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1A75B-926F-2189-BBA6-4D09210B5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el-GR" sz="2000"/>
              <a:t>Εξετάστε την εφαρμογή σε σχέση με κοινές απειλές</a:t>
            </a:r>
          </a:p>
          <a:p>
            <a:pPr lvl="1"/>
            <a:r>
              <a:rPr lang="el-GR" sz="2000"/>
              <a:t>Είναι σχετικές οι επιθέσεις Cross-Site Scripting (XSS);</a:t>
            </a:r>
          </a:p>
          <a:p>
            <a:pPr lvl="1"/>
            <a:r>
              <a:rPr lang="el-GR" sz="2000"/>
              <a:t>Μπορούν να παραβιαστούν οι σύνοδοι του χρήστη;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64447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B9436-9088-A3FA-02BD-BE4BA68A0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>
            <a:normAutofit/>
          </a:bodyPr>
          <a:lstStyle/>
          <a:p>
            <a:r>
              <a:rPr lang="el-GR" sz="4000" dirty="0"/>
              <a:t>Πως;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F630A-0C1E-9E68-C4E7-EAFDAABE3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2656" y="2701427"/>
            <a:ext cx="4483324" cy="26999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l-GR" sz="1400" dirty="0"/>
              <a:t>Για να εντοπίσετε απειλές ή στόχους, κάντε τις ακόλουθες ερωτήσεις. Πως μπορεί ο αντίπαλός να:</a:t>
            </a:r>
          </a:p>
          <a:p>
            <a:pPr lvl="1">
              <a:lnSpc>
                <a:spcPct val="150000"/>
              </a:lnSpc>
            </a:pPr>
            <a:r>
              <a:rPr lang="el-GR" sz="1400" dirty="0"/>
              <a:t>Χρησιμοποιήσει ή να χειραγωγήσει το κάθε πόρο για να τροποποιήσει ή να ελέγξει το σύστημα;</a:t>
            </a:r>
          </a:p>
          <a:p>
            <a:pPr lvl="1">
              <a:lnSpc>
                <a:spcPct val="150000"/>
              </a:lnSpc>
            </a:pPr>
            <a:r>
              <a:rPr lang="el-GR" sz="1400" dirty="0"/>
              <a:t>Ανακτήσει πληροφορίες; </a:t>
            </a:r>
          </a:p>
          <a:p>
            <a:pPr lvl="1">
              <a:lnSpc>
                <a:spcPct val="150000"/>
              </a:lnSpc>
            </a:pPr>
            <a:r>
              <a:rPr lang="el-GR" sz="1400" dirty="0"/>
              <a:t>Χειριστεί πληροφορίες;</a:t>
            </a:r>
          </a:p>
          <a:p>
            <a:pPr lvl="1">
              <a:lnSpc>
                <a:spcPct val="150000"/>
              </a:lnSpc>
            </a:pPr>
            <a:r>
              <a:rPr lang="el-GR" sz="1400" dirty="0"/>
              <a:t>Να προκαλέσει βλάβη ή αχρηστία του συστήματος;</a:t>
            </a:r>
          </a:p>
          <a:p>
            <a:pPr lvl="1">
              <a:lnSpc>
                <a:spcPct val="150000"/>
              </a:lnSpc>
            </a:pPr>
            <a:r>
              <a:rPr lang="el-GR" sz="1400" dirty="0"/>
              <a:t>Να αποκτήσει επιπλέον δικαιώματα;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1A75B-926F-2189-BBA6-4D09210B5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701427"/>
            <a:ext cx="4554501" cy="26999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el-GR" sz="2000" dirty="0"/>
              <a:t> Μπορεί ο αντίπαλος να έχει πρόσβαση σε κάποιο πόρο</a:t>
            </a:r>
          </a:p>
          <a:p>
            <a:pPr lvl="1">
              <a:lnSpc>
                <a:spcPct val="160000"/>
              </a:lnSpc>
            </a:pPr>
            <a:r>
              <a:rPr lang="el-GR" sz="2000" dirty="0"/>
              <a:t>Χωρίς να ελεγχθεί;</a:t>
            </a:r>
          </a:p>
          <a:p>
            <a:pPr lvl="1">
              <a:lnSpc>
                <a:spcPct val="160000"/>
              </a:lnSpc>
            </a:pPr>
            <a:r>
              <a:rPr lang="el-GR" sz="2000" dirty="0"/>
              <a:t>Χωρίς να καταγραφεί;</a:t>
            </a:r>
          </a:p>
          <a:p>
            <a:pPr lvl="1">
              <a:lnSpc>
                <a:spcPct val="160000"/>
              </a:lnSpc>
            </a:pPr>
            <a:r>
              <a:rPr lang="el-GR" sz="2000" dirty="0"/>
              <a:t>Και να φαίνεται ως κάποιος άλλος;</a:t>
            </a:r>
          </a:p>
          <a:p>
            <a:pPr>
              <a:lnSpc>
                <a:spcPct val="16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4419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BC3D47-1C1F-FF52-061D-48EE1EB45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953" b="367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E86C4-9F43-5E1D-FF44-B4B4493F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l-GR" dirty="0"/>
              <a:t>Κατάταξη απειλών σε κατηγορίες – Το μοντέλο </a:t>
            </a:r>
            <a:r>
              <a:rPr lang="en-US" dirty="0"/>
              <a:t>STRIDE</a:t>
            </a:r>
          </a:p>
        </p:txBody>
      </p:sp>
      <p:graphicFrame>
        <p:nvGraphicFramePr>
          <p:cNvPr id="8" name="Rectangle 1">
            <a:extLst>
              <a:ext uri="{FF2B5EF4-FFF2-40B4-BE49-F238E27FC236}">
                <a16:creationId xmlns:a16="http://schemas.microsoft.com/office/drawing/2014/main" id="{7B83999C-37A1-866E-A62B-ABCD4874AB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096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7981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58FDE-5405-7F7D-CD9E-499F6D6B6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l-GR" sz="4800"/>
              <a:t>Δέντρο απειλών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59940-01E4-D4B5-1B83-54F3C361A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el-GR" sz="2000"/>
              <a:t>Μέθοδος για την εξερεύνηση έγκυρων μονοπατιών επίθεσης</a:t>
            </a:r>
          </a:p>
          <a:p>
            <a:pPr>
              <a:lnSpc>
                <a:spcPct val="140000"/>
              </a:lnSpc>
            </a:pPr>
            <a:r>
              <a:rPr lang="el-GR" sz="2000"/>
              <a:t>Αντιπροσωπεύει τις συνθήκες που απαιτούνται για την εκμετάλλευση της απειλής</a:t>
            </a:r>
          </a:p>
          <a:p>
            <a:pPr>
              <a:lnSpc>
                <a:spcPct val="140000"/>
              </a:lnSpc>
            </a:pPr>
            <a:r>
              <a:rPr lang="el-GR" sz="2000"/>
              <a:t>Προσδιορίζει όλα τα συνδυασμένα τρωτά σημεία που σχετίζονται με μια απειλή</a:t>
            </a:r>
          </a:p>
          <a:p>
            <a:pPr>
              <a:lnSpc>
                <a:spcPct val="140000"/>
              </a:lnSpc>
            </a:pPr>
            <a:r>
              <a:rPr lang="el-GR" sz="2000"/>
              <a:t>Εστιάζει στον μετριασμό των τρωτών σημείων που αποτελούν το «μονοπάτι της ελάχιστης αντίστασης»</a:t>
            </a:r>
            <a:endParaRPr lang="en-US" sz="20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923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8FDE-5405-7F7D-CD9E-499F6D6B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Δέντρο απειλών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5C4331-5D7C-4286-13E2-ABF9BA3C9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57" y="1690688"/>
            <a:ext cx="4657671" cy="401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29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B5D45-3331-7F30-E93B-CDFE3FF99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l-GR" sz="4800"/>
              <a:t>Τεκμηρίωση απειλών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CF0DC-3F36-4BE0-3D7C-3771CA262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el-GR" sz="1700"/>
              <a:t>Κάθε απειλή πρέπει να τεκμηριώνεται με</a:t>
            </a:r>
          </a:p>
          <a:p>
            <a:pPr marL="914400" lvl="1" indent="-457200">
              <a:lnSpc>
                <a:spcPct val="140000"/>
              </a:lnSpc>
              <a:buFont typeface="+mj-lt"/>
              <a:buAutoNum type="arabicPeriod"/>
            </a:pPr>
            <a:r>
              <a:rPr lang="el-GR" sz="1700"/>
              <a:t>Τίτλο</a:t>
            </a:r>
          </a:p>
          <a:p>
            <a:pPr marL="914400" lvl="1" indent="-457200">
              <a:lnSpc>
                <a:spcPct val="140000"/>
              </a:lnSpc>
              <a:buFont typeface="+mj-lt"/>
              <a:buAutoNum type="arabicPeriod"/>
            </a:pPr>
            <a:r>
              <a:rPr lang="el-GR" sz="1700"/>
              <a:t>Συστατικό στόχος</a:t>
            </a:r>
          </a:p>
          <a:p>
            <a:pPr marL="914400" lvl="1" indent="-457200">
              <a:lnSpc>
                <a:spcPct val="140000"/>
              </a:lnSpc>
              <a:buFont typeface="+mj-lt"/>
              <a:buAutoNum type="arabicPeriod"/>
            </a:pPr>
            <a:r>
              <a:rPr lang="el-GR" sz="1700"/>
              <a:t>Κατηγοριοποίηση(εις) ευπάθειας (π.χ. STRIDE)</a:t>
            </a:r>
          </a:p>
          <a:p>
            <a:pPr marL="914400" lvl="1" indent="-457200">
              <a:lnSpc>
                <a:spcPct val="140000"/>
              </a:lnSpc>
              <a:buFont typeface="+mj-lt"/>
              <a:buAutoNum type="arabicPeriod"/>
            </a:pPr>
            <a:r>
              <a:rPr lang="el-GR" sz="1700"/>
              <a:t>Τεχνικές επίθεσης (π.χ. δέντρο απειλών)</a:t>
            </a:r>
          </a:p>
          <a:p>
            <a:pPr marL="914400" lvl="1" indent="-457200">
              <a:lnSpc>
                <a:spcPct val="140000"/>
              </a:lnSpc>
              <a:buFont typeface="+mj-lt"/>
              <a:buAutoNum type="arabicPeriod"/>
            </a:pPr>
            <a:r>
              <a:rPr lang="el-GR" sz="1700"/>
              <a:t> Ύψος κινδύνου</a:t>
            </a:r>
          </a:p>
          <a:p>
            <a:pPr marL="914400" lvl="1" indent="-457200">
              <a:lnSpc>
                <a:spcPct val="140000"/>
              </a:lnSpc>
              <a:buFont typeface="+mj-lt"/>
              <a:buAutoNum type="arabicPeriod"/>
            </a:pPr>
            <a:r>
              <a:rPr lang="el-GR" sz="1700"/>
              <a:t>Μείωση βλάβης</a:t>
            </a:r>
            <a:endParaRPr lang="en-US" sz="17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963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C79E4-28E4-F12D-A381-5A8FD97A7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l-GR" sz="4000">
                <a:solidFill>
                  <a:srgbClr val="FFFFFF"/>
                </a:solidFill>
              </a:rPr>
              <a:t>Προβλήματα ασφαλείας στις εφαρμογές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6C0DA-BCCB-B5FE-63B5-FA2401217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el-GR" sz="2000"/>
              <a:t>Ο πελάτης δεν γνωρίζει τι είδους ασφάλεια χρειάζεται</a:t>
            </a:r>
          </a:p>
          <a:p>
            <a:r>
              <a:rPr lang="el-GR" sz="2000"/>
              <a:t>Οι διάφοροι ενδιαφερόμενοι βλέπουν την ασφάλεια από διαφορετικές οπτικές γωνίες</a:t>
            </a:r>
          </a:p>
          <a:p>
            <a:r>
              <a:rPr lang="el-GR" sz="2000"/>
              <a:t>Οι περισσότερες αποφάσεις σχετικά με την ασφάλεια λαμβάνονται με το «βλέποντας και κάνοντας»</a:t>
            </a:r>
            <a:endParaRPr lang="en-US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3DFEB-505A-AD72-C0AB-2AA157C1B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el-GR" sz="2000"/>
              <a:t>Τι πρέπει να καταλάβουμε?</a:t>
            </a:r>
          </a:p>
          <a:p>
            <a:pPr lvl="1"/>
            <a:r>
              <a:rPr lang="el-GR" sz="2000"/>
              <a:t>Την αξία των πόρων και της πληροφορίας</a:t>
            </a:r>
          </a:p>
          <a:p>
            <a:pPr lvl="1"/>
            <a:r>
              <a:rPr lang="el-GR" sz="2000"/>
              <a:t>Το κίνητρα των επιτιθέμενων</a:t>
            </a:r>
          </a:p>
          <a:p>
            <a:pPr lvl="1"/>
            <a:r>
              <a:rPr lang="el-GR" sz="2000"/>
              <a:t>Αίτια και αποτελέσματα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079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5D45-3331-7F30-E93B-CDFE3FF99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Τεκμηρίωση απειλών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55288-E5F3-B2F9-D32E-E1468E6C7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74114"/>
            <a:ext cx="9402487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35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E9FF7ED-C67F-4E8D-8157-6BB83D644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2325" y="643467"/>
            <a:ext cx="10407351" cy="1891626"/>
          </a:xfrm>
          <a:custGeom>
            <a:avLst/>
            <a:gdLst>
              <a:gd name="connsiteX0" fmla="*/ 0 w 10407351"/>
              <a:gd name="connsiteY0" fmla="*/ 0 h 1891626"/>
              <a:gd name="connsiteX1" fmla="*/ 10407351 w 10407351"/>
              <a:gd name="connsiteY1" fmla="*/ 0 h 1891626"/>
              <a:gd name="connsiteX2" fmla="*/ 10407351 w 10407351"/>
              <a:gd name="connsiteY2" fmla="*/ 1364684 h 1891626"/>
              <a:gd name="connsiteX3" fmla="*/ 10278187 w 10407351"/>
              <a:gd name="connsiteY3" fmla="*/ 1375369 h 1891626"/>
              <a:gd name="connsiteX4" fmla="*/ 10183452 w 10407351"/>
              <a:gd name="connsiteY4" fmla="*/ 1391690 h 1891626"/>
              <a:gd name="connsiteX5" fmla="*/ 9936834 w 10407351"/>
              <a:gd name="connsiteY5" fmla="*/ 1413567 h 1891626"/>
              <a:gd name="connsiteX6" fmla="*/ 9633679 w 10407351"/>
              <a:gd name="connsiteY6" fmla="*/ 1479227 h 1891626"/>
              <a:gd name="connsiteX7" fmla="*/ 9464371 w 10407351"/>
              <a:gd name="connsiteY7" fmla="*/ 1479341 h 1891626"/>
              <a:gd name="connsiteX8" fmla="*/ 9351136 w 10407351"/>
              <a:gd name="connsiteY8" fmla="*/ 1473048 h 1891626"/>
              <a:gd name="connsiteX9" fmla="*/ 9277477 w 10407351"/>
              <a:gd name="connsiteY9" fmla="*/ 1467445 h 1891626"/>
              <a:gd name="connsiteX10" fmla="*/ 9221081 w 10407351"/>
              <a:gd name="connsiteY10" fmla="*/ 1462245 h 1891626"/>
              <a:gd name="connsiteX11" fmla="*/ 9145968 w 10407351"/>
              <a:gd name="connsiteY11" fmla="*/ 1462282 h 1891626"/>
              <a:gd name="connsiteX12" fmla="*/ 9023280 w 10407351"/>
              <a:gd name="connsiteY12" fmla="*/ 1511217 h 1891626"/>
              <a:gd name="connsiteX13" fmla="*/ 8830925 w 10407351"/>
              <a:gd name="connsiteY13" fmla="*/ 1554093 h 1891626"/>
              <a:gd name="connsiteX14" fmla="*/ 8676048 w 10407351"/>
              <a:gd name="connsiteY14" fmla="*/ 1560374 h 1891626"/>
              <a:gd name="connsiteX15" fmla="*/ 8638989 w 10407351"/>
              <a:gd name="connsiteY15" fmla="*/ 1568839 h 1891626"/>
              <a:gd name="connsiteX16" fmla="*/ 8456861 w 10407351"/>
              <a:gd name="connsiteY16" fmla="*/ 1566972 h 1891626"/>
              <a:gd name="connsiteX17" fmla="*/ 8189198 w 10407351"/>
              <a:gd name="connsiteY17" fmla="*/ 1584307 h 1891626"/>
              <a:gd name="connsiteX18" fmla="*/ 7898401 w 10407351"/>
              <a:gd name="connsiteY18" fmla="*/ 1565768 h 1891626"/>
              <a:gd name="connsiteX19" fmla="*/ 7563813 w 10407351"/>
              <a:gd name="connsiteY19" fmla="*/ 1558454 h 1891626"/>
              <a:gd name="connsiteX20" fmla="*/ 7349063 w 10407351"/>
              <a:gd name="connsiteY20" fmla="*/ 1551966 h 1891626"/>
              <a:gd name="connsiteX21" fmla="*/ 7131024 w 10407351"/>
              <a:gd name="connsiteY21" fmla="*/ 1585911 h 1891626"/>
              <a:gd name="connsiteX22" fmla="*/ 6889291 w 10407351"/>
              <a:gd name="connsiteY22" fmla="*/ 1610925 h 1891626"/>
              <a:gd name="connsiteX23" fmla="*/ 6668938 w 10407351"/>
              <a:gd name="connsiteY23" fmla="*/ 1613148 h 1891626"/>
              <a:gd name="connsiteX24" fmla="*/ 6538541 w 10407351"/>
              <a:gd name="connsiteY24" fmla="*/ 1620507 h 1891626"/>
              <a:gd name="connsiteX25" fmla="*/ 6491279 w 10407351"/>
              <a:gd name="connsiteY25" fmla="*/ 1632773 h 1891626"/>
              <a:gd name="connsiteX26" fmla="*/ 6423751 w 10407351"/>
              <a:gd name="connsiteY26" fmla="*/ 1643536 h 1891626"/>
              <a:gd name="connsiteX27" fmla="*/ 6306336 w 10407351"/>
              <a:gd name="connsiteY27" fmla="*/ 1669857 h 1891626"/>
              <a:gd name="connsiteX28" fmla="*/ 6155679 w 10407351"/>
              <a:gd name="connsiteY28" fmla="*/ 1680409 h 1891626"/>
              <a:gd name="connsiteX29" fmla="*/ 6018716 w 10407351"/>
              <a:gd name="connsiteY29" fmla="*/ 1668513 h 1891626"/>
              <a:gd name="connsiteX30" fmla="*/ 5927081 w 10407351"/>
              <a:gd name="connsiteY30" fmla="*/ 1663779 h 1891626"/>
              <a:gd name="connsiteX31" fmla="*/ 5704857 w 10407351"/>
              <a:gd name="connsiteY31" fmla="*/ 1661355 h 1891626"/>
              <a:gd name="connsiteX32" fmla="*/ 5464353 w 10407351"/>
              <a:gd name="connsiteY32" fmla="*/ 1649361 h 1891626"/>
              <a:gd name="connsiteX33" fmla="*/ 5408840 w 10407351"/>
              <a:gd name="connsiteY33" fmla="*/ 1659913 h 1891626"/>
              <a:gd name="connsiteX34" fmla="*/ 5315720 w 10407351"/>
              <a:gd name="connsiteY34" fmla="*/ 1677105 h 1891626"/>
              <a:gd name="connsiteX35" fmla="*/ 5250566 w 10407351"/>
              <a:gd name="connsiteY35" fmla="*/ 1709327 h 1891626"/>
              <a:gd name="connsiteX36" fmla="*/ 5170942 w 10407351"/>
              <a:gd name="connsiteY36" fmla="*/ 1716026 h 1891626"/>
              <a:gd name="connsiteX37" fmla="*/ 5063388 w 10407351"/>
              <a:gd name="connsiteY37" fmla="*/ 1707824 h 1891626"/>
              <a:gd name="connsiteX38" fmla="*/ 4937644 w 10407351"/>
              <a:gd name="connsiteY38" fmla="*/ 1733778 h 1891626"/>
              <a:gd name="connsiteX39" fmla="*/ 4863636 w 10407351"/>
              <a:gd name="connsiteY39" fmla="*/ 1742276 h 1891626"/>
              <a:gd name="connsiteX40" fmla="*/ 4663097 w 10407351"/>
              <a:gd name="connsiteY40" fmla="*/ 1772517 h 1891626"/>
              <a:gd name="connsiteX41" fmla="*/ 4576142 w 10407351"/>
              <a:gd name="connsiteY41" fmla="*/ 1801338 h 1891626"/>
              <a:gd name="connsiteX42" fmla="*/ 4432728 w 10407351"/>
              <a:gd name="connsiteY42" fmla="*/ 1821550 h 1891626"/>
              <a:gd name="connsiteX43" fmla="*/ 4330325 w 10407351"/>
              <a:gd name="connsiteY43" fmla="*/ 1832397 h 1891626"/>
              <a:gd name="connsiteX44" fmla="*/ 4301301 w 10407351"/>
              <a:gd name="connsiteY44" fmla="*/ 1853709 h 1891626"/>
              <a:gd name="connsiteX45" fmla="*/ 4300886 w 10407351"/>
              <a:gd name="connsiteY45" fmla="*/ 1854105 h 1891626"/>
              <a:gd name="connsiteX46" fmla="*/ 4238651 w 10407351"/>
              <a:gd name="connsiteY46" fmla="*/ 1857049 h 1891626"/>
              <a:gd name="connsiteX47" fmla="*/ 4102292 w 10407351"/>
              <a:gd name="connsiteY47" fmla="*/ 1880193 h 1891626"/>
              <a:gd name="connsiteX48" fmla="*/ 4059333 w 10407351"/>
              <a:gd name="connsiteY48" fmla="*/ 1886249 h 1891626"/>
              <a:gd name="connsiteX49" fmla="*/ 4036441 w 10407351"/>
              <a:gd name="connsiteY49" fmla="*/ 1891626 h 1891626"/>
              <a:gd name="connsiteX50" fmla="*/ 4002125 w 10407351"/>
              <a:gd name="connsiteY50" fmla="*/ 1877697 h 1891626"/>
              <a:gd name="connsiteX51" fmla="*/ 3959209 w 10407351"/>
              <a:gd name="connsiteY51" fmla="*/ 1883738 h 1891626"/>
              <a:gd name="connsiteX52" fmla="*/ 3949215 w 10407351"/>
              <a:gd name="connsiteY52" fmla="*/ 1885692 h 1891626"/>
              <a:gd name="connsiteX53" fmla="*/ 3874146 w 10407351"/>
              <a:gd name="connsiteY53" fmla="*/ 1872130 h 1891626"/>
              <a:gd name="connsiteX54" fmla="*/ 3866827 w 10407351"/>
              <a:gd name="connsiteY54" fmla="*/ 1866688 h 1891626"/>
              <a:gd name="connsiteX55" fmla="*/ 3829184 w 10407351"/>
              <a:gd name="connsiteY55" fmla="*/ 1864322 h 1891626"/>
              <a:gd name="connsiteX56" fmla="*/ 3824903 w 10407351"/>
              <a:gd name="connsiteY56" fmla="*/ 1865766 h 1891626"/>
              <a:gd name="connsiteX57" fmla="*/ 3793706 w 10407351"/>
              <a:gd name="connsiteY57" fmla="*/ 1857436 h 1891626"/>
              <a:gd name="connsiteX58" fmla="*/ 3668616 w 10407351"/>
              <a:gd name="connsiteY58" fmla="*/ 1842745 h 1891626"/>
              <a:gd name="connsiteX59" fmla="*/ 3428086 w 10407351"/>
              <a:gd name="connsiteY59" fmla="*/ 1835034 h 1891626"/>
              <a:gd name="connsiteX60" fmla="*/ 3177594 w 10407351"/>
              <a:gd name="connsiteY60" fmla="*/ 1813026 h 1891626"/>
              <a:gd name="connsiteX61" fmla="*/ 2940077 w 10407351"/>
              <a:gd name="connsiteY61" fmla="*/ 1821546 h 1891626"/>
              <a:gd name="connsiteX62" fmla="*/ 2508536 w 10407351"/>
              <a:gd name="connsiteY62" fmla="*/ 1797990 h 1891626"/>
              <a:gd name="connsiteX63" fmla="*/ 2360486 w 10407351"/>
              <a:gd name="connsiteY63" fmla="*/ 1795882 h 1891626"/>
              <a:gd name="connsiteX64" fmla="*/ 2261294 w 10407351"/>
              <a:gd name="connsiteY64" fmla="*/ 1795084 h 1891626"/>
              <a:gd name="connsiteX65" fmla="*/ 2254419 w 10407351"/>
              <a:gd name="connsiteY65" fmla="*/ 1797320 h 1891626"/>
              <a:gd name="connsiteX66" fmla="*/ 2226713 w 10407351"/>
              <a:gd name="connsiteY66" fmla="*/ 1798641 h 1891626"/>
              <a:gd name="connsiteX67" fmla="*/ 2219128 w 10407351"/>
              <a:gd name="connsiteY67" fmla="*/ 1808552 h 1891626"/>
              <a:gd name="connsiteX68" fmla="*/ 2126538 w 10407351"/>
              <a:gd name="connsiteY68" fmla="*/ 1817143 h 1891626"/>
              <a:gd name="connsiteX69" fmla="*/ 1903694 w 10407351"/>
              <a:gd name="connsiteY69" fmla="*/ 1821035 h 1891626"/>
              <a:gd name="connsiteX70" fmla="*/ 1738778 w 10407351"/>
              <a:gd name="connsiteY70" fmla="*/ 1804426 h 1891626"/>
              <a:gd name="connsiteX71" fmla="*/ 1683603 w 10407351"/>
              <a:gd name="connsiteY71" fmla="*/ 1813609 h 1891626"/>
              <a:gd name="connsiteX72" fmla="*/ 1613964 w 10407351"/>
              <a:gd name="connsiteY72" fmla="*/ 1812650 h 1891626"/>
              <a:gd name="connsiteX73" fmla="*/ 1613403 w 10407351"/>
              <a:gd name="connsiteY73" fmla="*/ 1813209 h 1891626"/>
              <a:gd name="connsiteX74" fmla="*/ 1602061 w 10407351"/>
              <a:gd name="connsiteY74" fmla="*/ 1811331 h 1891626"/>
              <a:gd name="connsiteX75" fmla="*/ 1395632 w 10407351"/>
              <a:gd name="connsiteY75" fmla="*/ 1797257 h 1891626"/>
              <a:gd name="connsiteX76" fmla="*/ 1181443 w 10407351"/>
              <a:gd name="connsiteY76" fmla="*/ 1751614 h 1891626"/>
              <a:gd name="connsiteX77" fmla="*/ 974248 w 10407351"/>
              <a:gd name="connsiteY77" fmla="*/ 1721123 h 1891626"/>
              <a:gd name="connsiteX78" fmla="*/ 867706 w 10407351"/>
              <a:gd name="connsiteY78" fmla="*/ 1694653 h 1891626"/>
              <a:gd name="connsiteX79" fmla="*/ 841666 w 10407351"/>
              <a:gd name="connsiteY79" fmla="*/ 1683413 h 1891626"/>
              <a:gd name="connsiteX80" fmla="*/ 837797 w 10407351"/>
              <a:gd name="connsiteY80" fmla="*/ 1684443 h 1891626"/>
              <a:gd name="connsiteX81" fmla="*/ 805502 w 10407351"/>
              <a:gd name="connsiteY81" fmla="*/ 1678518 h 1891626"/>
              <a:gd name="connsiteX82" fmla="*/ 799788 w 10407351"/>
              <a:gd name="connsiteY82" fmla="*/ 1672416 h 1891626"/>
              <a:gd name="connsiteX83" fmla="*/ 736389 w 10407351"/>
              <a:gd name="connsiteY83" fmla="*/ 1651814 h 1891626"/>
              <a:gd name="connsiteX84" fmla="*/ 727522 w 10407351"/>
              <a:gd name="connsiteY84" fmla="*/ 1652807 h 1891626"/>
              <a:gd name="connsiteX85" fmla="*/ 689713 w 10407351"/>
              <a:gd name="connsiteY85" fmla="*/ 1654738 h 1891626"/>
              <a:gd name="connsiteX86" fmla="*/ 661608 w 10407351"/>
              <a:gd name="connsiteY86" fmla="*/ 1637638 h 1891626"/>
              <a:gd name="connsiteX87" fmla="*/ 641195 w 10407351"/>
              <a:gd name="connsiteY87" fmla="*/ 1640809 h 1891626"/>
              <a:gd name="connsiteX88" fmla="*/ 603348 w 10407351"/>
              <a:gd name="connsiteY88" fmla="*/ 1642751 h 1891626"/>
              <a:gd name="connsiteX89" fmla="*/ 482767 w 10407351"/>
              <a:gd name="connsiteY89" fmla="*/ 1652811 h 1891626"/>
              <a:gd name="connsiteX90" fmla="*/ 428597 w 10407351"/>
              <a:gd name="connsiteY90" fmla="*/ 1649830 h 1891626"/>
              <a:gd name="connsiteX91" fmla="*/ 428193 w 10407351"/>
              <a:gd name="connsiteY91" fmla="*/ 1650184 h 1891626"/>
              <a:gd name="connsiteX92" fmla="*/ 400669 w 10407351"/>
              <a:gd name="connsiteY92" fmla="*/ 1668609 h 1891626"/>
              <a:gd name="connsiteX93" fmla="*/ 310856 w 10407351"/>
              <a:gd name="connsiteY93" fmla="*/ 1669671 h 1891626"/>
              <a:gd name="connsiteX94" fmla="*/ 184505 w 10407351"/>
              <a:gd name="connsiteY94" fmla="*/ 1676148 h 1891626"/>
              <a:gd name="connsiteX95" fmla="*/ 106017 w 10407351"/>
              <a:gd name="connsiteY95" fmla="*/ 1696538 h 1891626"/>
              <a:gd name="connsiteX96" fmla="*/ 15107 w 10407351"/>
              <a:gd name="connsiteY96" fmla="*/ 1705860 h 1891626"/>
              <a:gd name="connsiteX97" fmla="*/ 0 w 10407351"/>
              <a:gd name="connsiteY97" fmla="*/ 1707056 h 189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0407351" h="1891626">
                <a:moveTo>
                  <a:pt x="0" y="0"/>
                </a:moveTo>
                <a:lnTo>
                  <a:pt x="10407351" y="0"/>
                </a:lnTo>
                <a:lnTo>
                  <a:pt x="10407351" y="1364684"/>
                </a:lnTo>
                <a:lnTo>
                  <a:pt x="10278187" y="1375369"/>
                </a:lnTo>
                <a:cubicBezTo>
                  <a:pt x="10230814" y="1379006"/>
                  <a:pt x="10192985" y="1383268"/>
                  <a:pt x="10183452" y="1391690"/>
                </a:cubicBezTo>
                <a:cubicBezTo>
                  <a:pt x="10056050" y="1406552"/>
                  <a:pt x="10047372" y="1392862"/>
                  <a:pt x="9936834" y="1413567"/>
                </a:cubicBezTo>
                <a:cubicBezTo>
                  <a:pt x="9842543" y="1449236"/>
                  <a:pt x="9758704" y="1437289"/>
                  <a:pt x="9633679" y="1479227"/>
                </a:cubicBezTo>
                <a:cubicBezTo>
                  <a:pt x="9572087" y="1477856"/>
                  <a:pt x="9524044" y="1488294"/>
                  <a:pt x="9464371" y="1479341"/>
                </a:cubicBezTo>
                <a:cubicBezTo>
                  <a:pt x="9437979" y="1471131"/>
                  <a:pt x="9382095" y="1495583"/>
                  <a:pt x="9351136" y="1473048"/>
                </a:cubicBezTo>
                <a:cubicBezTo>
                  <a:pt x="9348834" y="1489421"/>
                  <a:pt x="9290403" y="1475047"/>
                  <a:pt x="9277477" y="1467445"/>
                </a:cubicBezTo>
                <a:cubicBezTo>
                  <a:pt x="9262484" y="1474590"/>
                  <a:pt x="9237294" y="1461551"/>
                  <a:pt x="9221081" y="1462245"/>
                </a:cubicBezTo>
                <a:cubicBezTo>
                  <a:pt x="9189009" y="1426438"/>
                  <a:pt x="9185445" y="1482627"/>
                  <a:pt x="9145968" y="1462282"/>
                </a:cubicBezTo>
                <a:cubicBezTo>
                  <a:pt x="9128623" y="1474438"/>
                  <a:pt x="9069817" y="1500224"/>
                  <a:pt x="9023280" y="1511217"/>
                </a:cubicBezTo>
                <a:cubicBezTo>
                  <a:pt x="8931735" y="1535229"/>
                  <a:pt x="8925405" y="1563795"/>
                  <a:pt x="8830925" y="1554093"/>
                </a:cubicBezTo>
                <a:cubicBezTo>
                  <a:pt x="8817633" y="1577274"/>
                  <a:pt x="8655791" y="1518891"/>
                  <a:pt x="8676048" y="1560374"/>
                </a:cubicBezTo>
                <a:cubicBezTo>
                  <a:pt x="8644516" y="1558347"/>
                  <a:pt x="8621413" y="1541838"/>
                  <a:pt x="8638989" y="1568839"/>
                </a:cubicBezTo>
                <a:lnTo>
                  <a:pt x="8456861" y="1566972"/>
                </a:lnTo>
                <a:cubicBezTo>
                  <a:pt x="8355907" y="1574502"/>
                  <a:pt x="8292865" y="1594374"/>
                  <a:pt x="8189198" y="1584307"/>
                </a:cubicBezTo>
                <a:cubicBezTo>
                  <a:pt x="8087659" y="1583101"/>
                  <a:pt x="8036427" y="1565402"/>
                  <a:pt x="7898401" y="1565768"/>
                </a:cubicBezTo>
                <a:cubicBezTo>
                  <a:pt x="7801198" y="1563426"/>
                  <a:pt x="7662139" y="1549692"/>
                  <a:pt x="7563813" y="1558454"/>
                </a:cubicBezTo>
                <a:cubicBezTo>
                  <a:pt x="7446107" y="1537502"/>
                  <a:pt x="7475233" y="1563414"/>
                  <a:pt x="7349063" y="1551966"/>
                </a:cubicBezTo>
                <a:cubicBezTo>
                  <a:pt x="7293901" y="1597253"/>
                  <a:pt x="7197687" y="1574689"/>
                  <a:pt x="7131024" y="1585911"/>
                </a:cubicBezTo>
                <a:cubicBezTo>
                  <a:pt x="7054397" y="1595738"/>
                  <a:pt x="6966306" y="1606385"/>
                  <a:pt x="6889291" y="1610925"/>
                </a:cubicBezTo>
                <a:cubicBezTo>
                  <a:pt x="6828293" y="1590519"/>
                  <a:pt x="6744624" y="1640610"/>
                  <a:pt x="6668938" y="1613148"/>
                </a:cubicBezTo>
                <a:cubicBezTo>
                  <a:pt x="6641091" y="1606533"/>
                  <a:pt x="6554865" y="1607368"/>
                  <a:pt x="6538541" y="1620507"/>
                </a:cubicBezTo>
                <a:cubicBezTo>
                  <a:pt x="6520561" y="1623357"/>
                  <a:pt x="6499589" y="1618703"/>
                  <a:pt x="6491279" y="1632773"/>
                </a:cubicBezTo>
                <a:cubicBezTo>
                  <a:pt x="6477549" y="1649705"/>
                  <a:pt x="6414822" y="1623561"/>
                  <a:pt x="6423751" y="1643536"/>
                </a:cubicBezTo>
                <a:cubicBezTo>
                  <a:pt x="6379212" y="1625620"/>
                  <a:pt x="6343784" y="1661091"/>
                  <a:pt x="6306336" y="1669857"/>
                </a:cubicBezTo>
                <a:cubicBezTo>
                  <a:pt x="6271255" y="1652084"/>
                  <a:pt x="6237427" y="1675939"/>
                  <a:pt x="6155679" y="1680409"/>
                </a:cubicBezTo>
                <a:cubicBezTo>
                  <a:pt x="6117102" y="1659854"/>
                  <a:pt x="6090477" y="1695769"/>
                  <a:pt x="6018716" y="1668513"/>
                </a:cubicBezTo>
                <a:cubicBezTo>
                  <a:pt x="5980616" y="1668349"/>
                  <a:pt x="5992558" y="1668233"/>
                  <a:pt x="5927081" y="1663779"/>
                </a:cubicBezTo>
                <a:cubicBezTo>
                  <a:pt x="5827173" y="1658997"/>
                  <a:pt x="5796898" y="1666984"/>
                  <a:pt x="5704857" y="1661355"/>
                </a:cubicBezTo>
                <a:cubicBezTo>
                  <a:pt x="5601589" y="1659346"/>
                  <a:pt x="5599375" y="1682928"/>
                  <a:pt x="5464353" y="1649361"/>
                </a:cubicBezTo>
                <a:cubicBezTo>
                  <a:pt x="5453726" y="1665362"/>
                  <a:pt x="5437668" y="1666580"/>
                  <a:pt x="5408840" y="1659913"/>
                </a:cubicBezTo>
                <a:cubicBezTo>
                  <a:pt x="5358895" y="1660103"/>
                  <a:pt x="5370707" y="1699223"/>
                  <a:pt x="5315720" y="1677105"/>
                </a:cubicBezTo>
                <a:cubicBezTo>
                  <a:pt x="5329008" y="1697915"/>
                  <a:pt x="5223140" y="1688103"/>
                  <a:pt x="5250566" y="1709327"/>
                </a:cubicBezTo>
                <a:cubicBezTo>
                  <a:pt x="5222116" y="1729504"/>
                  <a:pt x="5199669" y="1698367"/>
                  <a:pt x="5170942" y="1716026"/>
                </a:cubicBezTo>
                <a:cubicBezTo>
                  <a:pt x="5139745" y="1715775"/>
                  <a:pt x="5102270" y="1704865"/>
                  <a:pt x="5063388" y="1707824"/>
                </a:cubicBezTo>
                <a:cubicBezTo>
                  <a:pt x="5010058" y="1697604"/>
                  <a:pt x="5004778" y="1720109"/>
                  <a:pt x="4937644" y="1733778"/>
                </a:cubicBezTo>
                <a:cubicBezTo>
                  <a:pt x="4905985" y="1722536"/>
                  <a:pt x="4883924" y="1729474"/>
                  <a:pt x="4863636" y="1742276"/>
                </a:cubicBezTo>
                <a:cubicBezTo>
                  <a:pt x="4795354" y="1741736"/>
                  <a:pt x="4737536" y="1762242"/>
                  <a:pt x="4663097" y="1772517"/>
                </a:cubicBezTo>
                <a:cubicBezTo>
                  <a:pt x="4581331" y="1791410"/>
                  <a:pt x="4626382" y="1787132"/>
                  <a:pt x="4576142" y="1801338"/>
                </a:cubicBezTo>
                <a:lnTo>
                  <a:pt x="4432728" y="1821550"/>
                </a:lnTo>
                <a:lnTo>
                  <a:pt x="4330325" y="1832397"/>
                </a:lnTo>
                <a:lnTo>
                  <a:pt x="4301301" y="1853709"/>
                </a:lnTo>
                <a:lnTo>
                  <a:pt x="4300886" y="1854105"/>
                </a:lnTo>
                <a:lnTo>
                  <a:pt x="4238651" y="1857049"/>
                </a:lnTo>
                <a:cubicBezTo>
                  <a:pt x="4205553" y="1861397"/>
                  <a:pt x="4139860" y="1874675"/>
                  <a:pt x="4102292" y="1880193"/>
                </a:cubicBezTo>
                <a:cubicBezTo>
                  <a:pt x="4068199" y="1876181"/>
                  <a:pt x="4047224" y="1858325"/>
                  <a:pt x="4059333" y="1886249"/>
                </a:cubicBezTo>
                <a:cubicBezTo>
                  <a:pt x="4048134" y="1885724"/>
                  <a:pt x="4041292" y="1887993"/>
                  <a:pt x="4036441" y="1891626"/>
                </a:cubicBezTo>
                <a:lnTo>
                  <a:pt x="4002125" y="1877697"/>
                </a:lnTo>
                <a:lnTo>
                  <a:pt x="3959209" y="1883738"/>
                </a:lnTo>
                <a:lnTo>
                  <a:pt x="3949215" y="1885692"/>
                </a:lnTo>
                <a:lnTo>
                  <a:pt x="3874146" y="1872130"/>
                </a:lnTo>
                <a:lnTo>
                  <a:pt x="3866827" y="1866688"/>
                </a:lnTo>
                <a:cubicBezTo>
                  <a:pt x="3858976" y="1863338"/>
                  <a:pt x="3847802" y="1861787"/>
                  <a:pt x="3829184" y="1864322"/>
                </a:cubicBezTo>
                <a:lnTo>
                  <a:pt x="3824903" y="1865766"/>
                </a:lnTo>
                <a:lnTo>
                  <a:pt x="3793706" y="1857436"/>
                </a:lnTo>
                <a:cubicBezTo>
                  <a:pt x="3783639" y="1853644"/>
                  <a:pt x="3675915" y="1848872"/>
                  <a:pt x="3668616" y="1842745"/>
                </a:cubicBezTo>
                <a:cubicBezTo>
                  <a:pt x="3550655" y="1857913"/>
                  <a:pt x="3542534" y="1830996"/>
                  <a:pt x="3428086" y="1835034"/>
                </a:cubicBezTo>
                <a:cubicBezTo>
                  <a:pt x="3328965" y="1794018"/>
                  <a:pt x="3266446" y="1819001"/>
                  <a:pt x="3177594" y="1813026"/>
                </a:cubicBezTo>
                <a:cubicBezTo>
                  <a:pt x="3092965" y="1808822"/>
                  <a:pt x="3053780" y="1822095"/>
                  <a:pt x="2940077" y="1821546"/>
                </a:cubicBezTo>
                <a:cubicBezTo>
                  <a:pt x="2819604" y="1812601"/>
                  <a:pt x="2644050" y="1817354"/>
                  <a:pt x="2508536" y="1797990"/>
                </a:cubicBezTo>
                <a:cubicBezTo>
                  <a:pt x="2402062" y="1791757"/>
                  <a:pt x="2401694" y="1796365"/>
                  <a:pt x="2360486" y="1795882"/>
                </a:cubicBezTo>
                <a:cubicBezTo>
                  <a:pt x="2346784" y="1798538"/>
                  <a:pt x="2274412" y="1790769"/>
                  <a:pt x="2261294" y="1795084"/>
                </a:cubicBezTo>
                <a:lnTo>
                  <a:pt x="2254419" y="1797320"/>
                </a:lnTo>
                <a:lnTo>
                  <a:pt x="2226713" y="1798641"/>
                </a:lnTo>
                <a:lnTo>
                  <a:pt x="2219128" y="1808552"/>
                </a:lnTo>
                <a:lnTo>
                  <a:pt x="2126538" y="1817143"/>
                </a:lnTo>
                <a:cubicBezTo>
                  <a:pt x="2064983" y="1793016"/>
                  <a:pt x="2012426" y="1821800"/>
                  <a:pt x="1903694" y="1821035"/>
                </a:cubicBezTo>
                <a:cubicBezTo>
                  <a:pt x="1874879" y="1812700"/>
                  <a:pt x="1760206" y="1792415"/>
                  <a:pt x="1738778" y="1804426"/>
                </a:cubicBezTo>
                <a:cubicBezTo>
                  <a:pt x="1718271" y="1806115"/>
                  <a:pt x="1696479" y="1800166"/>
                  <a:pt x="1683603" y="1813609"/>
                </a:cubicBezTo>
                <a:cubicBezTo>
                  <a:pt x="1668912" y="1825566"/>
                  <a:pt x="1630407" y="1811717"/>
                  <a:pt x="1613964" y="1812650"/>
                </a:cubicBezTo>
                <a:lnTo>
                  <a:pt x="1613403" y="1813209"/>
                </a:lnTo>
                <a:lnTo>
                  <a:pt x="1602061" y="1811331"/>
                </a:lnTo>
                <a:cubicBezTo>
                  <a:pt x="1503765" y="1799996"/>
                  <a:pt x="1468364" y="1809467"/>
                  <a:pt x="1395632" y="1797257"/>
                </a:cubicBezTo>
                <a:cubicBezTo>
                  <a:pt x="1319449" y="1782888"/>
                  <a:pt x="1262534" y="1801782"/>
                  <a:pt x="1181443" y="1751614"/>
                </a:cubicBezTo>
                <a:cubicBezTo>
                  <a:pt x="1081982" y="1744765"/>
                  <a:pt x="1078010" y="1717244"/>
                  <a:pt x="974248" y="1721123"/>
                </a:cubicBezTo>
                <a:cubicBezTo>
                  <a:pt x="968629" y="1714342"/>
                  <a:pt x="875985" y="1699376"/>
                  <a:pt x="867706" y="1694653"/>
                </a:cubicBezTo>
                <a:lnTo>
                  <a:pt x="841666" y="1683413"/>
                </a:lnTo>
                <a:lnTo>
                  <a:pt x="837797" y="1684443"/>
                </a:lnTo>
                <a:cubicBezTo>
                  <a:pt x="821405" y="1685195"/>
                  <a:pt x="811914" y="1682594"/>
                  <a:pt x="805502" y="1678518"/>
                </a:cubicBezTo>
                <a:lnTo>
                  <a:pt x="799788" y="1672416"/>
                </a:lnTo>
                <a:lnTo>
                  <a:pt x="736389" y="1651814"/>
                </a:lnTo>
                <a:lnTo>
                  <a:pt x="727522" y="1652807"/>
                </a:lnTo>
                <a:lnTo>
                  <a:pt x="689713" y="1654738"/>
                </a:lnTo>
                <a:lnTo>
                  <a:pt x="661608" y="1637638"/>
                </a:lnTo>
                <a:cubicBezTo>
                  <a:pt x="657000" y="1640788"/>
                  <a:pt x="650823" y="1642394"/>
                  <a:pt x="641195" y="1640809"/>
                </a:cubicBezTo>
                <a:cubicBezTo>
                  <a:pt x="648504" y="1669709"/>
                  <a:pt x="632384" y="1649973"/>
                  <a:pt x="603348" y="1642751"/>
                </a:cubicBezTo>
                <a:cubicBezTo>
                  <a:pt x="570224" y="1644670"/>
                  <a:pt x="511891" y="1651631"/>
                  <a:pt x="482767" y="1652811"/>
                </a:cubicBezTo>
                <a:lnTo>
                  <a:pt x="428597" y="1649830"/>
                </a:lnTo>
                <a:lnTo>
                  <a:pt x="428193" y="1650184"/>
                </a:lnTo>
                <a:lnTo>
                  <a:pt x="400669" y="1668609"/>
                </a:lnTo>
                <a:lnTo>
                  <a:pt x="310856" y="1669671"/>
                </a:lnTo>
                <a:lnTo>
                  <a:pt x="184505" y="1676148"/>
                </a:lnTo>
                <a:cubicBezTo>
                  <a:pt x="139434" y="1685497"/>
                  <a:pt x="178890" y="1685521"/>
                  <a:pt x="106017" y="1696538"/>
                </a:cubicBezTo>
                <a:cubicBezTo>
                  <a:pt x="73238" y="1698110"/>
                  <a:pt x="43763" y="1702620"/>
                  <a:pt x="15107" y="1705860"/>
                </a:cubicBezTo>
                <a:lnTo>
                  <a:pt x="0" y="1707056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17FDC-22BE-8F2B-B250-C3F67AE9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576" y="975815"/>
            <a:ext cx="9614848" cy="1126780"/>
          </a:xfrm>
        </p:spPr>
        <p:txBody>
          <a:bodyPr>
            <a:normAutofit/>
          </a:bodyPr>
          <a:lstStyle/>
          <a:p>
            <a:pPr algn="ctr"/>
            <a:r>
              <a:rPr lang="el-GR" sz="3700"/>
              <a:t>Υπολογισμός ύψους κινδύνου – Το μοντέλο </a:t>
            </a:r>
            <a:r>
              <a:rPr lang="en-US" sz="3700"/>
              <a:t>RDP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9A36BEEB-EAB3-44BC-BC82-10039F230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419766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9651F-0871-8AB3-153A-71CFCE7B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310" y="2918128"/>
            <a:ext cx="8273380" cy="3053301"/>
          </a:xfrm>
        </p:spPr>
        <p:txBody>
          <a:bodyPr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el-GR" sz="1900"/>
              <a:t>Απλή φόρμουλα</a:t>
            </a:r>
            <a:endParaRPr lang="en-US" sz="1900"/>
          </a:p>
          <a:p>
            <a:pPr lvl="1">
              <a:lnSpc>
                <a:spcPct val="140000"/>
              </a:lnSpc>
            </a:pPr>
            <a:r>
              <a:rPr lang="el-GR" sz="1900"/>
              <a:t>Κίνδυνος </a:t>
            </a:r>
            <a:r>
              <a:rPr lang="en-US" sz="1900"/>
              <a:t>=</a:t>
            </a:r>
            <a:r>
              <a:rPr lang="el-GR" sz="1900"/>
              <a:t> Πιθανότητα * Δυνατότητα ζημιάς</a:t>
            </a:r>
            <a:endParaRPr lang="en-US" sz="1900"/>
          </a:p>
          <a:p>
            <a:pPr lvl="1">
              <a:lnSpc>
                <a:spcPct val="140000"/>
              </a:lnSpc>
            </a:pPr>
            <a:r>
              <a:rPr lang="el-GR" sz="1900"/>
              <a:t>Καθορίστε την αναμενόμενη ζημιά για κάθε απειλή</a:t>
            </a:r>
          </a:p>
          <a:p>
            <a:pPr lvl="1">
              <a:lnSpc>
                <a:spcPct val="140000"/>
              </a:lnSpc>
            </a:pPr>
            <a:r>
              <a:rPr lang="el-GR" sz="1900"/>
              <a:t>Διαχωρίστε την κλίμακα σε τρεις ζώνες: Υψηλή, Μεσαία, Χαμηλή. </a:t>
            </a:r>
          </a:p>
          <a:p>
            <a:pPr>
              <a:lnSpc>
                <a:spcPct val="140000"/>
              </a:lnSpc>
            </a:pPr>
            <a:r>
              <a:rPr lang="el-GR" sz="1900"/>
              <a:t>Απλό</a:t>
            </a:r>
          </a:p>
          <a:p>
            <a:pPr>
              <a:lnSpc>
                <a:spcPct val="140000"/>
              </a:lnSpc>
            </a:pPr>
            <a:r>
              <a:rPr lang="el-GR" sz="1900"/>
              <a:t>Δεν είναι πάντα εύκολο να συμφωνήσεις</a:t>
            </a: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7414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17FDC-22BE-8F2B-B250-C3F67AE9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Υπολογισμός ύψους κινδύνου – Το μοντέλο </a:t>
            </a:r>
            <a:r>
              <a:rPr lang="en-US"/>
              <a:t>DREAD</a:t>
            </a:r>
            <a:endParaRPr lang="en-US" dirty="0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3A2C3D70-94BB-A036-16BD-C2B5C56940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116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043020-793F-D963-F1F1-F6DCD8FC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Μείωση βλάβης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8C96F-6FF2-7C3C-E11E-F0EC30AF6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05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EA9CB1-9EE1-C5B3-4D3A-FEE0E8A46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l-GR" sz="5400"/>
              <a:t>Ποιες είναι οι επιλογές μας?</a:t>
            </a:r>
            <a:endParaRPr lang="en-US" sz="54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F4FFE8-5ED5-DA72-08A4-B9C6613A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l-GR" sz="2200"/>
              <a:t>Δεν κάνουμε τπτ</a:t>
            </a:r>
          </a:p>
          <a:p>
            <a:r>
              <a:rPr lang="el-GR" sz="2200"/>
              <a:t>Απενεργοποιούμε τη λειτουργία</a:t>
            </a:r>
            <a:endParaRPr lang="en-US" sz="2200"/>
          </a:p>
          <a:p>
            <a:r>
              <a:rPr lang="el-GR" sz="2200"/>
              <a:t>Αφαιρούμε τη λειτουργία</a:t>
            </a:r>
          </a:p>
          <a:p>
            <a:r>
              <a:rPr lang="el-GR" sz="2200"/>
              <a:t>Προειδοποιούμε τον χρήστη</a:t>
            </a:r>
          </a:p>
          <a:p>
            <a:r>
              <a:rPr lang="el-GR" sz="2200"/>
              <a:t>Αντιμετωπίζουμε την απειλή</a:t>
            </a:r>
          </a:p>
        </p:txBody>
      </p:sp>
    </p:spTree>
    <p:extLst>
      <p:ext uri="{BB962C8B-B14F-4D97-AF65-F5344CB8AC3E}">
        <p14:creationId xmlns:p14="http://schemas.microsoft.com/office/powerpoint/2010/main" val="32220570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B01A-FD47-247A-B112-7F109003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Απειλές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C509D2-2F57-D76F-E7F4-8F2C892FA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78046"/>
            <a:ext cx="8093529" cy="477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86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E4B72-47B4-2219-8B3E-9DB3ED651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Μείωση βλάβης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CBDE6-5620-032F-D5C4-C9DE3AF2C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475624"/>
            <a:ext cx="7913914" cy="473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5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7BD0A6-DA7C-9423-6A13-D574254E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Επικύρωση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29520C-7F8E-8D9A-49B1-6542F6DEF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0300F8-16C9-6883-7D14-1FFC40F494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8" r="2531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50576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168776-242C-0184-C6C3-1F3EFB4F9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l-GR" sz="5400"/>
              <a:t>Επικύρωση του μοντέλου απειλών</a:t>
            </a:r>
            <a:endParaRPr lang="en-US" sz="54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1A7B04-12A7-9D37-4E5B-3A9765736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l-GR" sz="2200" dirty="0"/>
              <a:t>Αναθεωρήσαμε το μοντέλο όταν έπρεπε;</a:t>
            </a:r>
          </a:p>
          <a:p>
            <a:r>
              <a:rPr lang="el-GR" sz="2200" dirty="0"/>
              <a:t>Διαθέτουμε στρατηγικές μείωσης βλάβης σχετικά με όλες τις απειλές;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11418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01BD-C441-8401-04D3-79EFB5671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554DA-2F94-DB20-F205-259251781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https://owasp.org/www-community/Threat_Modeling_Process</a:t>
            </a: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8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044DF10-C7F1-9AC6-4C1F-54E6052EC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l-GR" sz="4000">
                <a:solidFill>
                  <a:srgbClr val="FFFFFF"/>
                </a:solidFill>
              </a:rPr>
              <a:t>Βασική ορολογία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D5033C-A7BA-6D0A-5950-18856F20D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l-GR" sz="2000"/>
              <a:t>Πόροι (</a:t>
            </a:r>
            <a:r>
              <a:rPr lang="en-US" sz="2000"/>
              <a:t>Assets</a:t>
            </a:r>
            <a:r>
              <a:rPr lang="el-GR" sz="2000"/>
              <a:t>)</a:t>
            </a:r>
            <a:endParaRPr lang="en-US" sz="2000"/>
          </a:p>
          <a:p>
            <a:r>
              <a:rPr lang="el-GR" sz="2000"/>
              <a:t>Απειλές (</a:t>
            </a:r>
            <a:r>
              <a:rPr lang="en-US" sz="2000"/>
              <a:t>Threats</a:t>
            </a:r>
            <a:r>
              <a:rPr lang="el-GR" sz="2000"/>
              <a:t>)</a:t>
            </a:r>
            <a:endParaRPr lang="en-US" sz="2000"/>
          </a:p>
          <a:p>
            <a:r>
              <a:rPr lang="el-GR" sz="2000"/>
              <a:t>Τρωτότητα (</a:t>
            </a:r>
            <a:r>
              <a:rPr lang="en-US" sz="2000"/>
              <a:t>Vulnerability</a:t>
            </a:r>
            <a:r>
              <a:rPr lang="el-GR" sz="2000"/>
              <a:t>)</a:t>
            </a:r>
            <a:endParaRPr lang="en-US" sz="2000"/>
          </a:p>
          <a:p>
            <a:r>
              <a:rPr lang="el-GR" sz="2000"/>
              <a:t>Επίθεση</a:t>
            </a:r>
            <a:r>
              <a:rPr lang="en-US" sz="2000"/>
              <a:t> (Attack / Exploit)</a:t>
            </a:r>
          </a:p>
          <a:p>
            <a:r>
              <a:rPr lang="el-GR" sz="2000"/>
              <a:t>Αντίμετρο (</a:t>
            </a:r>
            <a:r>
              <a:rPr lang="en-US" sz="2000"/>
              <a:t>Countemeasure</a:t>
            </a:r>
            <a:r>
              <a:rPr lang="el-GR" sz="2000"/>
              <a:t>)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5493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36163-8213-1DDC-948B-348DB244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l-GR" sz="4000">
                <a:solidFill>
                  <a:srgbClr val="FFFFFF"/>
                </a:solidFill>
              </a:rPr>
              <a:t>Επισκόπηση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EA20-62CC-70B3-5022-8ED1740C2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el-GR" sz="2000"/>
              <a:t>Τι είναι η μοντελοποίηση απειλών</a:t>
            </a:r>
            <a:r>
              <a:rPr lang="en-US" sz="2000"/>
              <a:t>?</a:t>
            </a:r>
          </a:p>
          <a:p>
            <a:pPr lvl="1">
              <a:lnSpc>
                <a:spcPct val="140000"/>
              </a:lnSpc>
            </a:pPr>
            <a:r>
              <a:rPr lang="el-GR" sz="2000"/>
              <a:t>Μια επαναλαμβανόμενη διαδικασία που στοχεύει στην εύρεση και στον μετριασμό όλων των απειλών που αντιμετωπίζει ένα προϊόν λογισμικού</a:t>
            </a:r>
          </a:p>
          <a:p>
            <a:pPr>
              <a:lnSpc>
                <a:spcPct val="140000"/>
              </a:lnSpc>
            </a:pPr>
            <a:r>
              <a:rPr lang="el-GR" sz="2000"/>
              <a:t>Γιατί μοντελοποίηση απειλών?</a:t>
            </a:r>
          </a:p>
          <a:p>
            <a:pPr lvl="1">
              <a:lnSpc>
                <a:spcPct val="140000"/>
              </a:lnSpc>
            </a:pPr>
            <a:r>
              <a:rPr lang="el-GR" sz="2000"/>
              <a:t>Η σχεδίαση περιλαμβάνει πάντοτε πληθώρα λαθών σχετικών με την ασφάλεια</a:t>
            </a:r>
          </a:p>
          <a:p>
            <a:pPr lvl="1">
              <a:lnSpc>
                <a:spcPct val="140000"/>
              </a:lnSpc>
            </a:pPr>
            <a:r>
              <a:rPr lang="el-GR" sz="2000"/>
              <a:t>Η διόρθωση αυτών των λαθών κοστίζει</a:t>
            </a:r>
          </a:p>
          <a:p>
            <a:pPr lvl="1">
              <a:lnSpc>
                <a:spcPct val="140000"/>
              </a:lnSpc>
            </a:pPr>
            <a:r>
              <a:rPr lang="el-GR" sz="2000"/>
              <a:t>Το κόστος αυτό μειώνεται όταν το λάθος διορθώνεται εγκαίρως</a:t>
            </a:r>
          </a:p>
          <a:p>
            <a:pPr lvl="1">
              <a:lnSpc>
                <a:spcPct val="140000"/>
              </a:lnSpc>
            </a:pPr>
            <a:r>
              <a:rPr lang="el-GR" sz="2000"/>
              <a:t>Μάθε τον εχθρό σου και τη στρατηγική του</a:t>
            </a:r>
          </a:p>
          <a:p>
            <a:pPr lvl="1">
              <a:lnSpc>
                <a:spcPct val="140000"/>
              </a:lnSpc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21097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0D2AFD-3917-F75C-668F-207EF809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5"/>
            <a:ext cx="6798541" cy="700672"/>
          </a:xfrm>
        </p:spPr>
        <p:txBody>
          <a:bodyPr anchor="t">
            <a:normAutofit/>
          </a:bodyPr>
          <a:lstStyle/>
          <a:p>
            <a:r>
              <a:rPr lang="el-GR" sz="4000" dirty="0"/>
              <a:t>Πλεονεκτήματα</a:t>
            </a:r>
            <a:endParaRPr lang="en-US" sz="4000" dirty="0"/>
          </a:p>
        </p:txBody>
      </p:sp>
      <p:pic>
        <p:nvPicPr>
          <p:cNvPr id="5" name="Picture 4" descr="Δοκιμαστικοί σωλήνες με διάλυμα και ένα είναι κόκκινο">
            <a:extLst>
              <a:ext uri="{FF2B5EF4-FFF2-40B4-BE49-F238E27FC236}">
                <a16:creationId xmlns:a16="http://schemas.microsoft.com/office/drawing/2014/main" id="{30758E3A-FA88-6094-64F7-46137E389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31" r="7923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C6F05-0636-F9AD-8905-A6A916FDC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1412422"/>
            <a:ext cx="6798539" cy="4702626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l-GR" sz="1400" dirty="0"/>
              <a:t>Συμβάλλει στη διαδικασία διαχείρισης κινδύνου γιατί οι απειλές για το λογισμικό και την υποδομή αποτελούν κινδύνους για τον χρήστη και το περιβάλλον λειτουργίας της εφαρμογής</a:t>
            </a:r>
          </a:p>
          <a:p>
            <a:pPr>
              <a:lnSpc>
                <a:spcPct val="140000"/>
              </a:lnSpc>
            </a:pPr>
            <a:r>
              <a:rPr lang="el-GR" sz="1400" dirty="0"/>
              <a:t> Αποκαλύπτει απειλές για το σύστημα πριν το σύστημα περάσει στη φάση του κώδικα.</a:t>
            </a:r>
          </a:p>
          <a:p>
            <a:pPr>
              <a:lnSpc>
                <a:spcPct val="140000"/>
              </a:lnSpc>
            </a:pPr>
            <a:r>
              <a:rPr lang="el-GR" sz="1400" dirty="0"/>
              <a:t>Επικυρώνει εκ νέου την αρχιτεκτονική και το σχεδιασμό αφού αναγκάζει την ομάδα ανάπτυξης να ασχοληθεί ξανά με το σχεδιασμό.</a:t>
            </a:r>
          </a:p>
          <a:p>
            <a:pPr>
              <a:lnSpc>
                <a:spcPct val="140000"/>
              </a:lnSpc>
            </a:pPr>
            <a:r>
              <a:rPr lang="el-GR" sz="1400" dirty="0"/>
              <a:t>Αναγκάζει τους μηχανικούς λογισμικού να εξετάσουν τη σχεδίαση  το σχέδιο από διαφορετική οπτική γωνία , αυτή της ασφάλειας και της ιδιωτικής ζωής. </a:t>
            </a:r>
            <a:endParaRPr lang="en-US" sz="1400" dirty="0"/>
          </a:p>
          <a:p>
            <a:pPr>
              <a:lnSpc>
                <a:spcPct val="140000"/>
              </a:lnSpc>
            </a:pPr>
            <a:r>
              <a:rPr lang="el-GR" sz="1400" dirty="0"/>
              <a:t>Βοηθά στην επιλογή των κατάλληλων αντιμέτρων για την εφαρμογή και το περιβάλλον.</a:t>
            </a:r>
          </a:p>
          <a:p>
            <a:pPr>
              <a:lnSpc>
                <a:spcPct val="140000"/>
              </a:lnSpc>
            </a:pPr>
            <a:r>
              <a:rPr lang="el-GR" sz="1400" dirty="0"/>
              <a:t>Καθοδηγεί τη διαδικασία αναθεώρησης κώδικα.</a:t>
            </a:r>
          </a:p>
          <a:p>
            <a:pPr>
              <a:lnSpc>
                <a:spcPct val="140000"/>
              </a:lnSpc>
            </a:pPr>
            <a:r>
              <a:rPr lang="el-GR" sz="1400" dirty="0"/>
              <a:t>Καθοδηγεί τη διαδικασία δοκιμής διείσδυσης (</a:t>
            </a:r>
            <a:r>
              <a:rPr lang="en-US" sz="1400" dirty="0"/>
              <a:t>penetration testing)</a:t>
            </a:r>
            <a:r>
              <a:rPr lang="el-GR" sz="1400" dirty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1540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5B9649-F92B-60F6-5C99-1702952E6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l-GR" sz="4000">
                <a:solidFill>
                  <a:srgbClr val="FFFFFF"/>
                </a:solidFill>
              </a:rPr>
              <a:t>Βασικές αρχές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8D2290F-5326-5B9E-606A-7CA302A5B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l-GR" sz="2000"/>
              <a:t>Ασχολούμαστε με την μοντελοποίηση απειλών νωρίς</a:t>
            </a:r>
          </a:p>
          <a:p>
            <a:r>
              <a:rPr lang="el-GR" sz="2000"/>
              <a:t>Την επαναλαμβάνουμε καθώς το έργο εξελίσσεται</a:t>
            </a:r>
          </a:p>
          <a:p>
            <a:r>
              <a:rPr lang="el-GR" sz="2000"/>
              <a:t>Τελικό παραδοτέο: Μοντέλο απειλών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6965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A0D48-7B98-DCEC-C304-62EA45BF8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l-GR" sz="4800"/>
              <a:t>Γιατί όμως δεν το κάνουμε τελικά?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370D5-9A8E-C188-D8FB-8ADFF2549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l-GR" sz="2400"/>
              <a:t>Χρονικοί περιορισμοί</a:t>
            </a:r>
          </a:p>
          <a:p>
            <a:r>
              <a:rPr lang="el-GR" sz="2400"/>
              <a:t>Υπερβολική αυτοπεποίθηση</a:t>
            </a:r>
          </a:p>
          <a:p>
            <a:r>
              <a:rPr lang="el-GR" sz="2400"/>
              <a:t>Κόστος</a:t>
            </a:r>
          </a:p>
          <a:p>
            <a:r>
              <a:rPr lang="el-GR" sz="2400"/>
              <a:t>Υποεκτίμηση</a:t>
            </a:r>
            <a:endParaRPr lang="en-US" sz="24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20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2A8BC53-5676-F2B8-A691-A44623DEB47E}"/>
              </a:ext>
            </a:extLst>
          </p:cNvPr>
          <p:cNvSpPr/>
          <p:nvPr/>
        </p:nvSpPr>
        <p:spPr>
          <a:xfrm>
            <a:off x="8237764" y="2237014"/>
            <a:ext cx="3829050" cy="3371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BEA9867-3AB7-E29B-948C-9C7CA87D2DF3}"/>
              </a:ext>
            </a:extLst>
          </p:cNvPr>
          <p:cNvSpPr/>
          <p:nvPr/>
        </p:nvSpPr>
        <p:spPr>
          <a:xfrm>
            <a:off x="9361715" y="3429000"/>
            <a:ext cx="2313214" cy="189411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C3135B-15F2-7531-9DCA-8BDE66B3C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κύκλος της </a:t>
            </a:r>
            <a:r>
              <a:rPr lang="el-GR" dirty="0" err="1"/>
              <a:t>μοντελοποίησης</a:t>
            </a:r>
            <a:r>
              <a:rPr lang="el-GR" dirty="0"/>
              <a:t> απειλών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503E4B-A16D-873C-99E7-DBC71A5CEC43}"/>
              </a:ext>
            </a:extLst>
          </p:cNvPr>
          <p:cNvSpPr/>
          <p:nvPr/>
        </p:nvSpPr>
        <p:spPr>
          <a:xfrm>
            <a:off x="234432" y="1969682"/>
            <a:ext cx="1670180" cy="86774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Όραμα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ECA676-2CE5-91FC-6BD1-5E5A73E8B2AD}"/>
              </a:ext>
            </a:extLst>
          </p:cNvPr>
          <p:cNvSpPr/>
          <p:nvPr/>
        </p:nvSpPr>
        <p:spPr>
          <a:xfrm>
            <a:off x="3081046" y="1969681"/>
            <a:ext cx="1670180" cy="86774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Μοντέλο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6DF0D5-EE25-13F0-E903-710FC4EFF7F6}"/>
              </a:ext>
            </a:extLst>
          </p:cNvPr>
          <p:cNvSpPr/>
          <p:nvPr/>
        </p:nvSpPr>
        <p:spPr>
          <a:xfrm>
            <a:off x="5119396" y="3305903"/>
            <a:ext cx="1670180" cy="86774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Εντοπισμός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849E94-AA91-C7C2-1F48-40974960F1E8}"/>
              </a:ext>
            </a:extLst>
          </p:cNvPr>
          <p:cNvSpPr/>
          <p:nvPr/>
        </p:nvSpPr>
        <p:spPr>
          <a:xfrm>
            <a:off x="3263382" y="4813575"/>
            <a:ext cx="1670180" cy="86774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Μείωση βλάβης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0AD4C84-5D9C-24A0-E87C-B91149C4D29D}"/>
              </a:ext>
            </a:extLst>
          </p:cNvPr>
          <p:cNvSpPr/>
          <p:nvPr/>
        </p:nvSpPr>
        <p:spPr>
          <a:xfrm>
            <a:off x="1252246" y="3305902"/>
            <a:ext cx="1670180" cy="86774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Επικύρωση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C8B4ACC-9177-CB6F-A077-97C9D6502679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1904612" y="2403555"/>
            <a:ext cx="117643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E927B528-AC93-0449-F437-E487A7218160}"/>
              </a:ext>
            </a:extLst>
          </p:cNvPr>
          <p:cNvCxnSpPr>
            <a:stCxn id="7" idx="3"/>
            <a:endCxn id="8" idx="0"/>
          </p:cNvCxnSpPr>
          <p:nvPr/>
        </p:nvCxnSpPr>
        <p:spPr>
          <a:xfrm>
            <a:off x="4751226" y="2403555"/>
            <a:ext cx="1203260" cy="902348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A0B52129-3BAF-ECBA-AEEC-451312AF8973}"/>
              </a:ext>
            </a:extLst>
          </p:cNvPr>
          <p:cNvCxnSpPr>
            <a:stCxn id="8" idx="2"/>
            <a:endCxn id="9" idx="3"/>
          </p:cNvCxnSpPr>
          <p:nvPr/>
        </p:nvCxnSpPr>
        <p:spPr>
          <a:xfrm rot="5400000">
            <a:off x="4907125" y="4200087"/>
            <a:ext cx="1073799" cy="1020924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34A320C1-EAF2-8958-D9E1-46F6837E4EA0}"/>
              </a:ext>
            </a:extLst>
          </p:cNvPr>
          <p:cNvCxnSpPr>
            <a:stCxn id="9" idx="1"/>
            <a:endCxn id="10" idx="2"/>
          </p:cNvCxnSpPr>
          <p:nvPr/>
        </p:nvCxnSpPr>
        <p:spPr>
          <a:xfrm rot="10800000">
            <a:off x="2087336" y="4173649"/>
            <a:ext cx="1176046" cy="1073800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D3D42733-8E28-5799-8569-EB9025D0721E}"/>
              </a:ext>
            </a:extLst>
          </p:cNvPr>
          <p:cNvCxnSpPr>
            <a:stCxn id="10" idx="0"/>
            <a:endCxn id="7" idx="1"/>
          </p:cNvCxnSpPr>
          <p:nvPr/>
        </p:nvCxnSpPr>
        <p:spPr>
          <a:xfrm rot="5400000" flipH="1" flipV="1">
            <a:off x="2133018" y="2357874"/>
            <a:ext cx="902347" cy="993710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4DBA61D-6E56-F027-C9A1-B13126A9FDA1}"/>
              </a:ext>
            </a:extLst>
          </p:cNvPr>
          <p:cNvSpPr/>
          <p:nvPr/>
        </p:nvSpPr>
        <p:spPr>
          <a:xfrm>
            <a:off x="9511389" y="3559624"/>
            <a:ext cx="1967592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Απειλή 1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198B67-A59C-D05D-F3B6-1D6405CCFA7E}"/>
              </a:ext>
            </a:extLst>
          </p:cNvPr>
          <p:cNvSpPr/>
          <p:nvPr/>
        </p:nvSpPr>
        <p:spPr>
          <a:xfrm>
            <a:off x="9511389" y="4146778"/>
            <a:ext cx="1967592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Απειλή 2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4C9015-980F-DF48-9FB7-9F7D35B084F4}"/>
              </a:ext>
            </a:extLst>
          </p:cNvPr>
          <p:cNvSpPr/>
          <p:nvPr/>
        </p:nvSpPr>
        <p:spPr>
          <a:xfrm>
            <a:off x="9511389" y="4725760"/>
            <a:ext cx="1967592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Απειλή 3</a:t>
            </a:r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759E83-1B86-24B6-5B94-7781031C8E6D}"/>
              </a:ext>
            </a:extLst>
          </p:cNvPr>
          <p:cNvSpPr/>
          <p:nvPr/>
        </p:nvSpPr>
        <p:spPr>
          <a:xfrm>
            <a:off x="9361715" y="2381753"/>
            <a:ext cx="2313214" cy="60313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42C36E-758F-3B94-D9DA-A020C1A8554C}"/>
              </a:ext>
            </a:extLst>
          </p:cNvPr>
          <p:cNvSpPr/>
          <p:nvPr/>
        </p:nvSpPr>
        <p:spPr>
          <a:xfrm>
            <a:off x="9544438" y="2531438"/>
            <a:ext cx="432319" cy="2035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3B9BB74-0003-7222-0D1C-E804299C31EA}"/>
              </a:ext>
            </a:extLst>
          </p:cNvPr>
          <p:cNvSpPr/>
          <p:nvPr/>
        </p:nvSpPr>
        <p:spPr>
          <a:xfrm>
            <a:off x="10302162" y="2531438"/>
            <a:ext cx="432319" cy="2035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B5AF5FA-BCBC-004D-07BB-851D654E1E07}"/>
              </a:ext>
            </a:extLst>
          </p:cNvPr>
          <p:cNvSpPr/>
          <p:nvPr/>
        </p:nvSpPr>
        <p:spPr>
          <a:xfrm>
            <a:off x="11059886" y="2531438"/>
            <a:ext cx="432319" cy="2035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30022BD-1202-65E1-DA66-1CF8D0DCA33F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9976757" y="2633237"/>
            <a:ext cx="3254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4E5E805-0137-CDD3-F085-87C4117E0C46}"/>
              </a:ext>
            </a:extLst>
          </p:cNvPr>
          <p:cNvCxnSpPr>
            <a:endCxn id="29" idx="1"/>
          </p:cNvCxnSpPr>
          <p:nvPr/>
        </p:nvCxnSpPr>
        <p:spPr>
          <a:xfrm flipV="1">
            <a:off x="10734481" y="2633237"/>
            <a:ext cx="325405" cy="11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B75C130C-4E2D-A683-8B9C-5A59104F86BB}"/>
              </a:ext>
            </a:extLst>
          </p:cNvPr>
          <p:cNvSpPr/>
          <p:nvPr/>
        </p:nvSpPr>
        <p:spPr>
          <a:xfrm>
            <a:off x="7143750" y="3722914"/>
            <a:ext cx="979714" cy="4238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51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1089</Words>
  <Application>Microsoft Office PowerPoint</Application>
  <PresentationFormat>Widescreen</PresentationFormat>
  <Paragraphs>175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Aptos</vt:lpstr>
      <vt:lpstr>Aptos Display</vt:lpstr>
      <vt:lpstr>Arial</vt:lpstr>
      <vt:lpstr>Calibri</vt:lpstr>
      <vt:lpstr>Office Theme</vt:lpstr>
      <vt:lpstr>Ασφάλεια λογισμικού και βάσεων δεδομένων</vt:lpstr>
      <vt:lpstr>Μοντελοποίηση απειλών</vt:lpstr>
      <vt:lpstr>Προβλήματα ασφαλείας στις εφαρμογές</vt:lpstr>
      <vt:lpstr>Βασική ορολογία</vt:lpstr>
      <vt:lpstr>Επισκόπηση</vt:lpstr>
      <vt:lpstr>Πλεονεκτήματα</vt:lpstr>
      <vt:lpstr>Βασικές αρχές</vt:lpstr>
      <vt:lpstr>Γιατί όμως δεν το κάνουμε τελικά?</vt:lpstr>
      <vt:lpstr>Ο κύκλος της μοντελοποίησης απειλών</vt:lpstr>
      <vt:lpstr>Όραμα</vt:lpstr>
      <vt:lpstr>Σενάρια χρήσης</vt:lpstr>
      <vt:lpstr>Κατάλογος εξωτερικών εξαρτήσεων</vt:lpstr>
      <vt:lpstr>Υποθέσεις σχετικά με την ασφάλεια</vt:lpstr>
      <vt:lpstr>Μοντελοποίηση</vt:lpstr>
      <vt:lpstr>Διαγράμματα ροής δεδομένων (DFDs)</vt:lpstr>
      <vt:lpstr>Σύμβολα</vt:lpstr>
      <vt:lpstr>Κανόνες</vt:lpstr>
      <vt:lpstr>Επίπεδα DFD</vt:lpstr>
      <vt:lpstr>Διάγραμμα περιβάλλοντος</vt:lpstr>
      <vt:lpstr>Διάγραμμα επιπέδου 1</vt:lpstr>
      <vt:lpstr>Διάγραμμα επιπέδου 2</vt:lpstr>
      <vt:lpstr>Τι προσπαθούμε να πετύχουμε</vt:lpstr>
      <vt:lpstr>Εντοπισμός απειλών</vt:lpstr>
      <vt:lpstr>Πως;</vt:lpstr>
      <vt:lpstr>Πως;</vt:lpstr>
      <vt:lpstr>Κατάταξη απειλών σε κατηγορίες – Το μοντέλο STRIDE</vt:lpstr>
      <vt:lpstr>Δέντρο απειλών</vt:lpstr>
      <vt:lpstr>Δέντρο απειλών</vt:lpstr>
      <vt:lpstr>Τεκμηρίωση απειλών</vt:lpstr>
      <vt:lpstr>Τεκμηρίωση απειλών</vt:lpstr>
      <vt:lpstr>Υπολογισμός ύψους κινδύνου – Το μοντέλο RDP</vt:lpstr>
      <vt:lpstr>Υπολογισμός ύψους κινδύνου – Το μοντέλο DREAD</vt:lpstr>
      <vt:lpstr>Μείωση βλάβης</vt:lpstr>
      <vt:lpstr>Ποιες είναι οι επιλογές μας?</vt:lpstr>
      <vt:lpstr>Απειλές</vt:lpstr>
      <vt:lpstr>Μείωση βλάβης</vt:lpstr>
      <vt:lpstr>Επικύρωση</vt:lpstr>
      <vt:lpstr>Επικύρωση του μοντέλου απειλών</vt:lpstr>
      <vt:lpstr>Παράδειγμα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Ασφάλεια λογισμικού και βάσεων δεδομένων</dc:title>
  <dc:creator>george</dc:creator>
  <cp:lastModifiedBy>george</cp:lastModifiedBy>
  <cp:revision>1</cp:revision>
  <dcterms:created xsi:type="dcterms:W3CDTF">2024-03-31T18:31:22Z</dcterms:created>
  <dcterms:modified xsi:type="dcterms:W3CDTF">2024-04-08T15:49:56Z</dcterms:modified>
</cp:coreProperties>
</file>