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5" r:id="rId3"/>
    <p:sldId id="266" r:id="rId4"/>
    <p:sldId id="267" r:id="rId5"/>
    <p:sldId id="268" r:id="rId6"/>
    <p:sldId id="269" r:id="rId7"/>
    <p:sldId id="258" r:id="rId8"/>
    <p:sldId id="264" r:id="rId9"/>
    <p:sldId id="256" r:id="rId10"/>
    <p:sldId id="263" r:id="rId11"/>
    <p:sldId id="259" r:id="rId12"/>
    <p:sldId id="260" r:id="rId13"/>
    <p:sldId id="261" r:id="rId14"/>
    <p:sldId id="273" r:id="rId15"/>
    <p:sldId id="270" r:id="rId16"/>
    <p:sldId id="271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1573-2CCE-4A6B-A67B-FE24FEAA47E5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A7213-4548-4A07-8684-3B830CCD21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70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388" indent="-179388" eaLnBrk="1" hangingPunct="1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5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06DD25-D660-403E-AAF2-704D4314A8AD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75899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7213-4548-4A07-8684-3B830CCD214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36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A7213-4548-4A07-8684-3B830CCD214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27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57C0-2D44-44C9-B17B-EFE02FF50ECD}" type="datetime1">
              <a:rPr lang="el-GR" smtClean="0"/>
              <a:t>18/12/2020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9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5258-A304-4D92-AFA0-1D413EEDAFC2}" type="datetime1">
              <a:rPr lang="el-GR" smtClean="0"/>
              <a:t>18/12/2020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38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A69A-2FDE-4809-AC05-03476184F1F2}" type="datetime1">
              <a:rPr lang="el-GR" smtClean="0"/>
              <a:t>18/12/2020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41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4417" y="115889"/>
            <a:ext cx="10972800" cy="90963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09600" y="1196975"/>
            <a:ext cx="5384800" cy="50403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50403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CA5D-9F39-486A-977D-384DA1EAB64B}" type="datetime1">
              <a:rPr lang="el-GR" altLang="el-GR" smtClean="0"/>
              <a:t>18/12/2020</a:t>
            </a:fld>
            <a:endParaRPr lang="el-GR" alt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AAF6-4E7F-45B1-BAEB-F327ED5CD1C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060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A7CD-637A-4771-B902-736ADECCB245}" type="datetime1">
              <a:rPr lang="el-GR" smtClean="0"/>
              <a:t>18/12/2020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88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73-B9E9-4D23-96A0-69F72F253E76}" type="datetime1">
              <a:rPr lang="el-GR" smtClean="0"/>
              <a:t>18/12/2020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10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6A87-BF23-453C-B19F-6F773605B57C}" type="datetime1">
              <a:rPr lang="el-GR" smtClean="0"/>
              <a:t>18/12/2020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5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8D4B-A860-4D98-94CF-B807FA6ABD26}" type="datetime1">
              <a:rPr lang="el-GR" smtClean="0"/>
              <a:t>18/12/2020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49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1B6B-6C88-4A54-ACF2-321C956E6722}" type="datetime1">
              <a:rPr lang="el-GR" smtClean="0"/>
              <a:t>18/12/2020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95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3560-D364-490B-B8ED-7A1CC998B33B}" type="datetime1">
              <a:rPr lang="el-GR" smtClean="0"/>
              <a:t>18/12/2020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50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C5B0-C09C-4069-A0F0-B34596E7C1AC}" type="datetime1">
              <a:rPr lang="el-GR" smtClean="0"/>
              <a:t>18/12/2020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07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EDE8-2CB6-41D2-A5F1-C0E702405A40}" type="datetime1">
              <a:rPr lang="el-GR" smtClean="0"/>
              <a:t>18/12/2020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03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2132A-B989-44D2-AA03-2DE001B7FD69}" type="datetime1">
              <a:rPr lang="el-GR" smtClean="0"/>
              <a:t>18/12/2020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10F7-152F-4540-8111-E672099D8E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6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5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4.png"/><Relationship Id="rId7" Type="http://schemas.openxmlformats.org/officeDocument/2006/relationships/image" Target="../media/image3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0" Type="http://schemas.openxmlformats.org/officeDocument/2006/relationships/image" Target="../media/image330.png"/><Relationship Id="rId4" Type="http://schemas.openxmlformats.org/officeDocument/2006/relationships/image" Target="../media/image35.png"/><Relationship Id="rId9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ctrTitle"/>
          </p:nvPr>
        </p:nvSpPr>
        <p:spPr>
          <a:xfrm>
            <a:off x="3863976" y="476251"/>
            <a:ext cx="6403975" cy="1470025"/>
          </a:xfrm>
        </p:spPr>
        <p:txBody>
          <a:bodyPr/>
          <a:lstStyle/>
          <a:p>
            <a:pPr marL="342900" indent="-342900"/>
            <a:r>
              <a:rPr lang="el-GR" altLang="el-GR" sz="3200">
                <a:latin typeface="Arial" panose="020B0604020202020204" pitchFamily="34" charset="0"/>
              </a:rPr>
              <a:t>ΝΑΥΠΗΓΙΚΟ </a:t>
            </a:r>
            <a:r>
              <a:rPr lang="en-US" altLang="el-GR" sz="3200">
                <a:latin typeface="Arial" panose="020B0604020202020204" pitchFamily="34" charset="0"/>
              </a:rPr>
              <a:t/>
            </a:r>
            <a:br>
              <a:rPr lang="en-US" altLang="el-GR" sz="3200">
                <a:latin typeface="Arial" panose="020B0604020202020204" pitchFamily="34" charset="0"/>
              </a:rPr>
            </a:br>
            <a:r>
              <a:rPr lang="el-GR" altLang="el-GR" sz="3200">
                <a:latin typeface="Arial" panose="020B0604020202020204" pitchFamily="34" charset="0"/>
              </a:rPr>
              <a:t>ΚΑΤΑΣΚΕΥΑΣΤΙΚΟ </a:t>
            </a:r>
            <a:r>
              <a:rPr lang="en-US" altLang="el-GR" sz="3200">
                <a:latin typeface="Arial" panose="020B0604020202020204" pitchFamily="34" charset="0"/>
              </a:rPr>
              <a:t/>
            </a:r>
            <a:br>
              <a:rPr lang="en-US" altLang="el-GR" sz="3200">
                <a:latin typeface="Arial" panose="020B0604020202020204" pitchFamily="34" charset="0"/>
              </a:rPr>
            </a:br>
            <a:r>
              <a:rPr lang="el-GR" altLang="el-GR" sz="3200">
                <a:latin typeface="Arial" panose="020B0604020202020204" pitchFamily="34" charset="0"/>
              </a:rPr>
              <a:t>ΣΧΕΔΙΟ</a:t>
            </a:r>
          </a:p>
        </p:txBody>
      </p:sp>
      <p:sp>
        <p:nvSpPr>
          <p:cNvPr id="4099" name="Υπότιτλος 2"/>
          <p:cNvSpPr>
            <a:spLocks noGrp="1"/>
          </p:cNvSpPr>
          <p:nvPr>
            <p:ph type="subTitle" idx="1"/>
          </p:nvPr>
        </p:nvSpPr>
        <p:spPr>
          <a:xfrm>
            <a:off x="2281238" y="3471863"/>
            <a:ext cx="7993062" cy="7493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l-GR" altLang="el-GR" b="1" dirty="0" smtClean="0">
                <a:latin typeface="Arial" panose="020B0604020202020204" pitchFamily="34" charset="0"/>
              </a:rPr>
              <a:t>ΠΙΝΑΚΕΣ - ΒΑΡΟΣ - ΕΛΑΧΙΣΤΕΣ ΔΙΑΣΤΑΣΕΙΣ </a:t>
            </a:r>
            <a:r>
              <a:rPr lang="en-US" altLang="el-GR" b="1" dirty="0" smtClean="0">
                <a:latin typeface="Arial" panose="020B0604020202020204" pitchFamily="34" charset="0"/>
              </a:rPr>
              <a:t>–</a:t>
            </a:r>
            <a:r>
              <a:rPr lang="el-GR" altLang="el-GR" b="1" dirty="0" smtClean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l-GR" altLang="el-GR" b="1" dirty="0" smtClean="0">
                <a:latin typeface="Arial" panose="020B0604020202020204" pitchFamily="34" charset="0"/>
              </a:rPr>
              <a:t>ΔΙΕΛΕΥΣΗ / ΔΙΑΚΟΠΗ ΕΝΙΣΧΥΤΙΚΟΥ</a:t>
            </a:r>
            <a:endParaRPr lang="en-US" altLang="el-GR" dirty="0" smtClean="0">
              <a:latin typeface="Arial" panose="020B0604020202020204" pitchFamily="34" charset="0"/>
            </a:endParaRPr>
          </a:p>
        </p:txBody>
      </p:sp>
      <p:pic>
        <p:nvPicPr>
          <p:cNvPr id="410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6" y="109539"/>
            <a:ext cx="1674813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1927226" y="5589588"/>
            <a:ext cx="7985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latin typeface="Arial" panose="020B0604020202020204" pitchFamily="34" charset="0"/>
              </a:rPr>
              <a:t>Γεώργιος Κ. </a:t>
            </a:r>
            <a:r>
              <a:rPr lang="el-GR" altLang="el-GR" sz="1600" dirty="0" err="1">
                <a:latin typeface="Arial" panose="020B0604020202020204" pitchFamily="34" charset="0"/>
              </a:rPr>
              <a:t>Χατζηκωνσταντής</a:t>
            </a:r>
            <a:r>
              <a:rPr lang="el-GR" altLang="el-GR" sz="1600" dirty="0">
                <a:latin typeface="Arial" panose="020B0604020202020204" pitchFamily="34" charset="0"/>
              </a:rPr>
              <a:t> Επίκουρος Καθηγητής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 err="1">
                <a:latin typeface="Arial" panose="020B0604020202020204" pitchFamily="34" charset="0"/>
              </a:rPr>
              <a:t>Διπλ</a:t>
            </a:r>
            <a:r>
              <a:rPr lang="el-GR" altLang="el-GR" sz="1600" dirty="0">
                <a:latin typeface="Arial" panose="020B0604020202020204" pitchFamily="34" charset="0"/>
              </a:rPr>
              <a:t>. Ναυπηγός Μηχανολόγος Μηχανικός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 err="1">
                <a:latin typeface="Arial" panose="020B0604020202020204" pitchFamily="34" charset="0"/>
              </a:rPr>
              <a:t>M.Sc</a:t>
            </a:r>
            <a:r>
              <a:rPr lang="el-GR" altLang="el-GR" sz="1600" dirty="0">
                <a:latin typeface="Arial" panose="020B0604020202020204" pitchFamily="34" charset="0"/>
              </a:rPr>
              <a:t>. ‘’Διασφάλιση Ποιότητας’’, Τμήμα Ναυπηγών Μηχανικών Π.Α.Δ.Α.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6" y="765175"/>
            <a:ext cx="48101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2730500" y="6537326"/>
            <a:ext cx="617378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i="1" u="sng">
                <a:latin typeface="Arial" panose="020B0604020202020204" pitchFamily="34" charset="0"/>
              </a:rPr>
              <a:t>ΝΑΥΠΗΓΙΚΟ ΚΑΤΑΣΚΕΥΑΣΤΙΚΟ ΣΧΕΔΙΟ                  Καθηγητής : Γεώργιος Κ. Χατζηκωνσταντής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907" y="633920"/>
            <a:ext cx="4129975" cy="41505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EAAF6-4E7F-45B1-BAEB-F327ED5CD1C6}" type="slidenum">
              <a:rPr lang="el-GR" altLang="el-GR" smtClean="0"/>
              <a:pPr>
                <a:defRPr/>
              </a:pPr>
              <a:t>10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262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30" y="333519"/>
            <a:ext cx="3911194" cy="4360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817" y="333519"/>
            <a:ext cx="3305125" cy="4823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357" y="333519"/>
            <a:ext cx="3295238" cy="62476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11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776958" y="6581138"/>
            <a:ext cx="4318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0229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0" y="264223"/>
            <a:ext cx="4609524" cy="60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090" y="254699"/>
            <a:ext cx="4628571" cy="60952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573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70" y="403595"/>
            <a:ext cx="4628571" cy="4904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896" y="403595"/>
            <a:ext cx="4600000" cy="58095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22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305" y="121864"/>
            <a:ext cx="7809669" cy="4901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131" y="872401"/>
            <a:ext cx="4166525" cy="34001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14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18960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21" y="1245144"/>
            <a:ext cx="10057510" cy="36804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9095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6" y="458886"/>
            <a:ext cx="4657143" cy="56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114" y="-237985"/>
            <a:ext cx="5116058" cy="67866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16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791967" y="6538912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55683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35" y="257699"/>
            <a:ext cx="8285714" cy="53428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33926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315968" y="14630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Τ  Ο   Μ   Ε   Σ</a:t>
            </a:r>
            <a:r>
              <a:rPr lang="en-US" b="1" u="sng" dirty="0" smtClean="0"/>
              <a:t>  1/3</a:t>
            </a:r>
            <a:endParaRPr lang="el-GR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91" y="647854"/>
            <a:ext cx="5623658" cy="4348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163" y="765619"/>
            <a:ext cx="5199657" cy="4513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06213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1008" y="6356350"/>
            <a:ext cx="1002792" cy="365125"/>
          </a:xfrm>
        </p:spPr>
        <p:txBody>
          <a:bodyPr/>
          <a:lstStyle/>
          <a:p>
            <a:fld id="{4B7110F7-152F-4540-8111-E672099D8E61}" type="slidenum">
              <a:rPr lang="el-GR" smtClean="0"/>
              <a:t>19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" y="651319"/>
            <a:ext cx="4991100" cy="4848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5968" y="146304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Τ  Ο   Μ   Ε   Σ</a:t>
            </a:r>
            <a:r>
              <a:rPr lang="en-US" b="1" u="sng" dirty="0" smtClean="0"/>
              <a:t>  2/3</a:t>
            </a:r>
            <a:endParaRPr lang="el-GR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056" y="620871"/>
            <a:ext cx="4781550" cy="5248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4222" y="6473952"/>
            <a:ext cx="4087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670" y="2611595"/>
            <a:ext cx="1400175" cy="12668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437376" y="3791712"/>
            <a:ext cx="1097280" cy="90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60757" y="1828800"/>
            <a:ext cx="1693355" cy="1416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15840" y="2309280"/>
            <a:ext cx="544830" cy="81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30496" y="3878420"/>
            <a:ext cx="794385" cy="78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36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511" y="1962150"/>
            <a:ext cx="2406133" cy="13418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31" y="0"/>
            <a:ext cx="6885037" cy="64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20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9" y="878350"/>
            <a:ext cx="4135946" cy="5231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4222" y="6473952"/>
            <a:ext cx="4087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  <p:sp>
        <p:nvSpPr>
          <p:cNvPr id="2" name="Rectangle 1"/>
          <p:cNvSpPr/>
          <p:nvPr/>
        </p:nvSpPr>
        <p:spPr>
          <a:xfrm>
            <a:off x="4924955" y="3417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Τ  Ο   Μ   Ε   Σ</a:t>
            </a:r>
            <a:r>
              <a:rPr lang="en-US" b="1" u="sng"/>
              <a:t>  </a:t>
            </a:r>
            <a:r>
              <a:rPr lang="en-US" b="1" u="sng" smtClean="0"/>
              <a:t>3/3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670" y="2511553"/>
            <a:ext cx="1400175" cy="13668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877568" y="3023616"/>
            <a:ext cx="1106654" cy="85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77568" y="3878421"/>
            <a:ext cx="158496" cy="183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36064" y="4535424"/>
            <a:ext cx="1280160" cy="1182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84222" y="3023616"/>
            <a:ext cx="332002" cy="1414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559" y="1024128"/>
            <a:ext cx="4263903" cy="50986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01360" y="509018"/>
            <a:ext cx="291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/>
              <a:t>ΤΟΜΗ  Ε  -  Ε</a:t>
            </a:r>
            <a:endParaRPr lang="el-GR" b="1" i="1" u="sng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864352" y="2767584"/>
            <a:ext cx="1463040" cy="597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64382" y="1840992"/>
            <a:ext cx="1197634" cy="999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730752" y="3718560"/>
            <a:ext cx="2353056" cy="2231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7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52" y="0"/>
            <a:ext cx="9305163" cy="63454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40" y="1453514"/>
            <a:ext cx="2834849" cy="2533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40" y="1424812"/>
            <a:ext cx="2976116" cy="2659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665" y="1453514"/>
            <a:ext cx="3188716" cy="27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90" y="83996"/>
            <a:ext cx="6773814" cy="6454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389" y="1824037"/>
            <a:ext cx="2490599" cy="24553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7854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03"/>
            <a:ext cx="3594333" cy="5066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476" y="124503"/>
            <a:ext cx="3521180" cy="4978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190" y="5259705"/>
            <a:ext cx="1009650" cy="132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994" y="5357241"/>
            <a:ext cx="1162812" cy="14138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03904" y="0"/>
            <a:ext cx="0" cy="658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562" y="124503"/>
            <a:ext cx="3600000" cy="5904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534656" y="124503"/>
            <a:ext cx="0" cy="645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9251" y="1316489"/>
            <a:ext cx="3786311" cy="2950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8092" y="4567047"/>
            <a:ext cx="1295400" cy="17716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5</a:t>
            </a:fld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6349214" y="6576587"/>
            <a:ext cx="4270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8860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" y="451104"/>
            <a:ext cx="356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ΥΠΟΛΟΓΙΣΜΟΣ ΒΑΡΟΥΣ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1360" y="543437"/>
                <a:ext cx="21532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60" y="543437"/>
                <a:ext cx="215328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983" b="-217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58315" y="1136610"/>
            <a:ext cx="60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(kg)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1360" y="1068162"/>
                <a:ext cx="586314" cy="506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60" y="1068162"/>
                <a:ext cx="586314" cy="5062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6785" y="1254221"/>
                <a:ext cx="1109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785" y="1254221"/>
                <a:ext cx="1109984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4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endCxn id="7" idx="0"/>
          </p:cNvCxnSpPr>
          <p:nvPr/>
        </p:nvCxnSpPr>
        <p:spPr>
          <a:xfrm flipH="1">
            <a:off x="3554517" y="820436"/>
            <a:ext cx="182101" cy="247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 flipH="1">
            <a:off x="2959838" y="820436"/>
            <a:ext cx="301522" cy="31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98" y="2252228"/>
            <a:ext cx="3923319" cy="15559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3253" y="1882896"/>
            <a:ext cx="146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Έλασμα</a:t>
            </a:r>
            <a:endParaRPr lang="el-GR" b="1" u="sng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113" y="2532821"/>
            <a:ext cx="3600890" cy="26281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5800" y="3492765"/>
            <a:ext cx="2301995" cy="13849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6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959838" y="6356350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96512" y="820436"/>
            <a:ext cx="660273" cy="31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11346" y="808844"/>
            <a:ext cx="252097" cy="43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63443" y="808844"/>
            <a:ext cx="371725" cy="43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76645" y="4024564"/>
                <a:ext cx="3143746" cy="968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=…….(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5" y="4024564"/>
                <a:ext cx="3143746" cy="968535"/>
              </a:xfrm>
              <a:prstGeom prst="rect">
                <a:avLst/>
              </a:prstGeom>
              <a:blipFill rotWithShape="0">
                <a:blip r:embed="rId9"/>
                <a:stretch>
                  <a:fillRect l="-2713" t="-8805" r="-3295" b="-94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8824" y="5181235"/>
            <a:ext cx="874750" cy="124868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8314944" y="4924557"/>
            <a:ext cx="36537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9212" y="556762"/>
            <a:ext cx="1323975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2087" y="4988456"/>
            <a:ext cx="2214251" cy="1424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3722" y="4284995"/>
            <a:ext cx="476250" cy="447675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8229600" y="3464559"/>
            <a:ext cx="3762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29600" y="3464559"/>
            <a:ext cx="0" cy="4524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655176" y="2093202"/>
                <a:ext cx="3234796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…(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176" y="2093202"/>
                <a:ext cx="3234796" cy="52411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8568496" y="2694814"/>
                <a:ext cx="30100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𝑏𝑟𝑎𝑐𝑘𝑒𝑡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𝛼𝛾𝜅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ώ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𝜈𝛼𝜍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496" y="2694814"/>
                <a:ext cx="3010055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706612" y="5181235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Πίνακας : </a:t>
            </a:r>
            <a:r>
              <a:rPr lang="en-US" dirty="0" smtClean="0"/>
              <a:t>(kg / m)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13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059" y="2517933"/>
            <a:ext cx="6448235" cy="3775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271" y="364787"/>
            <a:ext cx="6723809" cy="17047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7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363968" y="4742688"/>
            <a:ext cx="12192" cy="32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102" y="113532"/>
            <a:ext cx="7286898" cy="4202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4" y="113532"/>
            <a:ext cx="3562647" cy="51950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920" y="2488546"/>
            <a:ext cx="1872364" cy="36552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984222" y="6534911"/>
            <a:ext cx="4635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69664" y="2097024"/>
            <a:ext cx="524256" cy="1743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401568" y="1341120"/>
            <a:ext cx="768096" cy="873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7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67" y="951356"/>
            <a:ext cx="2340865" cy="249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46" y="1059133"/>
            <a:ext cx="2290933" cy="2574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088" y="991210"/>
            <a:ext cx="2273427" cy="2306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368" y="377952"/>
            <a:ext cx="49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ΑΝΑΛΟΓΙΕΣ ΔΙΑΣΤΑΣΕΩΝ</a:t>
            </a:r>
            <a:endParaRPr lang="el-GR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52144" y="4010453"/>
                <a:ext cx="1343958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44" y="4010453"/>
                <a:ext cx="1343958" cy="5725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60725" y="3948347"/>
                <a:ext cx="1343958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25" y="3948347"/>
                <a:ext cx="1343958" cy="5725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60725" y="4836071"/>
                <a:ext cx="1282851" cy="61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25" y="4836071"/>
                <a:ext cx="1282851" cy="6118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60725" y="5710926"/>
                <a:ext cx="161845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25" y="5710926"/>
                <a:ext cx="1618456" cy="5259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86672" y="3633216"/>
                <a:ext cx="1343958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672" y="3633216"/>
                <a:ext cx="1343958" cy="5725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89151" y="4583046"/>
                <a:ext cx="1459182" cy="61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16,5∙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151" y="4583046"/>
                <a:ext cx="1459182" cy="6118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94898" y="5447970"/>
                <a:ext cx="161845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898" y="5447970"/>
                <a:ext cx="1618456" cy="5259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9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ΝΑΥΠΗΓΙΚΟ ΚΑΤΑΣΚΕΥΑΣΤΙΚΟ ΣΧΕΔΙΟ  Γ. ΧΑΤΖΗΚΩΝΣΤΑΝΤΗΣ 2020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39836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233</Words>
  <Application>Microsoft Office PowerPoint</Application>
  <PresentationFormat>Widescreen</PresentationFormat>
  <Paragraphs>72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ΝΑΥΠΗΓΙΚΟ  ΚΑΤΑΣΚΕΥΑΣΤΙΚΟ  ΣΧΕΔΙΟ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ΝΑΥΠΗΓΙΚΟ  ΚΑΤΑΣΚΕΥΑΣΤΙΚΟ  ΣΧΕΔΙΟ</dc:title>
  <dc:creator>user</dc:creator>
  <cp:lastModifiedBy>user</cp:lastModifiedBy>
  <cp:revision>44</cp:revision>
  <dcterms:created xsi:type="dcterms:W3CDTF">2020-10-29T06:04:46Z</dcterms:created>
  <dcterms:modified xsi:type="dcterms:W3CDTF">2020-12-18T10:04:21Z</dcterms:modified>
</cp:coreProperties>
</file>