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5495A-32A4-4889-A66E-E91416139195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50EF4-755C-42FD-B5B7-E6188C629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954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33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89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01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43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06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05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10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46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86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849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88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74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9C1DE-DAA8-477D-B957-4F3F5A38A093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03ECB-D3E4-4E4F-A447-65F449A70D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645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17048" y="2005658"/>
            <a:ext cx="731437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ΣΥΓΚΡΙΣΗ ΙΔΑΝΙΚΟΥ / ΠΡΑΓΜΑΤΙΚΟΥ ΚΥΚΛΟΥ </a:t>
            </a:r>
            <a:r>
              <a:rPr lang="en-US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HIRN (Rankine </a:t>
            </a:r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με υπερθέρμανση)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2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12" y="268224"/>
            <a:ext cx="3064193" cy="29996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000" y="3640055"/>
            <a:ext cx="3158871" cy="26875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340" y="473729"/>
            <a:ext cx="3103900" cy="28762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1670" y="3640054"/>
            <a:ext cx="3590395" cy="268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06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6665695"/>
                  </p:ext>
                </p:extLst>
              </p:nvPr>
            </p:nvGraphicFramePr>
            <p:xfrm>
              <a:off x="1048513" y="3656791"/>
              <a:ext cx="8436866" cy="25811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60575"/>
                    <a:gridCol w="1011090"/>
                    <a:gridCol w="1054255"/>
                    <a:gridCol w="1303105"/>
                    <a:gridCol w="1297112"/>
                    <a:gridCol w="1150482"/>
                    <a:gridCol w="1060247"/>
                  </a:tblGrid>
                  <a:tr h="9530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1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l-GR" sz="1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b="1" i="0" dirty="0" smtClean="0">
                            <a:effectLst/>
                            <a:latin typeface="Cambria Math" panose="020405030504060302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el-GR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 smtClean="0">
                            <a:effectLst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el-GR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𝜀𝜅𝜏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ό</m:t>
                                    </m:r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𝜈𝜔𝜎𝜂𝜍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el-GR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𝜎𝜐𝜇𝜋</m:t>
                                    </m:r>
                                    <m:r>
                                      <a:rPr lang="el-GR" sz="1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𝛊</m:t>
                                    </m:r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𝜀𝜎𝜂𝜍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el-GR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𝜅𝛼𝜃𝛼𝜌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1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el-GR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𝒌𝑱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𝒌𝒈</m:t>
                                    </m:r>
                                  </m:den>
                                </m:f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  <m:r>
                                      <a:rPr lang="en-US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𝜃𝜀𝜌𝜇𝜄𝜅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ό</m:t>
                                    </m:r>
                                    <m:r>
                                      <a:rPr lang="el-G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𝜍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4612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ΙΔΑΝΙΚΟΣ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3539,9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2004,572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1542,328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7,00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1535,328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0.434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12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ΠΡΑΓΜΑΤΙΚΟΣ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3538,15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2236,262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1310,638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8,75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1301,888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0,368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6665695"/>
                  </p:ext>
                </p:extLst>
              </p:nvPr>
            </p:nvGraphicFramePr>
            <p:xfrm>
              <a:off x="1048513" y="3656791"/>
              <a:ext cx="8436866" cy="25811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60575"/>
                    <a:gridCol w="1011090"/>
                    <a:gridCol w="1054255"/>
                    <a:gridCol w="1303105"/>
                    <a:gridCol w="1297112"/>
                    <a:gridCol w="1150482"/>
                    <a:gridCol w="1060247"/>
                  </a:tblGrid>
                  <a:tr h="122212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1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55422" t="-498" r="-582530" b="-112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45087" t="-498" r="-458960" b="-112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8972" t="-498" r="-271028" b="-112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80751" t="-498" r="-172300" b="-112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41799" t="-498" r="-94180" b="-112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697126" t="-498" r="-2299" b="-112438"/>
                          </a:stretch>
                        </a:blipFill>
                      </a:tcPr>
                    </a:tc>
                  </a:tr>
                  <a:tr h="44612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ΙΔΑΝΙΚΟΣ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3539,9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2004,572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1542,328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7,00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1535,328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0.434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12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ΠΡΑΓΜΑΤΙΚΟΣ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3538,15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>
                              <a:effectLst/>
                            </a:rPr>
                            <a:t>2236,262</a:t>
                          </a:r>
                          <a:endParaRPr lang="el-GR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1310,638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8,75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1301,888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800" dirty="0">
                              <a:effectLst/>
                            </a:rPr>
                            <a:t>0,368</a:t>
                          </a:r>
                          <a:endParaRPr lang="el-GR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4486656" y="3096768"/>
            <a:ext cx="3011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i="1" u="sng" dirty="0" smtClean="0"/>
              <a:t>ΣΥΓΚΡΙΣΗ</a:t>
            </a:r>
            <a:endParaRPr lang="el-GR" sz="2400" b="1" i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84" y="310863"/>
            <a:ext cx="2678244" cy="26218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4444" y="455275"/>
            <a:ext cx="2850514" cy="2641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0192" y="739369"/>
            <a:ext cx="2578009" cy="21933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4958" y="588727"/>
            <a:ext cx="3172300" cy="2374587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5755767" y="310863"/>
            <a:ext cx="0" cy="2621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854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46</Words>
  <Application>Microsoft Office PowerPoint</Application>
  <PresentationFormat>Widescreen</PresentationFormat>
  <Paragraphs>41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2020-12-14T15:51:20Z</dcterms:created>
  <dcterms:modified xsi:type="dcterms:W3CDTF">2020-12-15T14:01:12Z</dcterms:modified>
</cp:coreProperties>
</file>