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9EC0-94FC-46C6-B0DC-121E1FA97648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2AF2-48AF-4C62-AF4A-41FAED7EA7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45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104-AECC-4F55-901C-CBCB8DE708D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4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7F72-0067-44A2-BFDD-9CA8FD223660}" type="datetime1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00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F767-4410-4B45-B55D-4C9CD9EE6F8F}" type="datetime1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732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3A86-3CD5-4F91-83AF-58C1FE7C0EF0}" type="datetime1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59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DD57-D747-4005-BCCC-9311FDED5CFD}" type="datetime1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0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0CC-6497-4145-AD76-7A74E35E5C48}" type="datetime1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85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98D2-8665-4C43-A961-502A883079EB}" type="datetime1">
              <a:rPr lang="el-GR" smtClean="0"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78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A7C3-3F7B-4E51-B441-0FBD53159D3F}" type="datetime1">
              <a:rPr lang="el-GR" smtClean="0"/>
              <a:t>14/1/2021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27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E99F-4078-417C-B44D-AA4FFA35B81F}" type="datetime1">
              <a:rPr lang="el-GR" smtClean="0"/>
              <a:t>14/1/2021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97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70A0-372A-42AB-8BFD-7B5ED95F0030}" type="datetime1">
              <a:rPr lang="el-GR" smtClean="0"/>
              <a:t>14/1/2021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11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B35-185C-4F48-8A06-70E54AAC68E0}" type="datetime1">
              <a:rPr lang="el-GR" smtClean="0"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3474-8DD0-475A-BD16-E1B2189A7D72}" type="datetime1">
              <a:rPr lang="el-GR" smtClean="0"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09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56A3-B639-4216-9FC9-4A620C1612A3}" type="datetime1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C226-524A-4C6E-8459-A2D018478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1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46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58.png"/><Relationship Id="rId17" Type="http://schemas.openxmlformats.org/officeDocument/2006/relationships/image" Target="../media/image60.png"/><Relationship Id="rId2" Type="http://schemas.openxmlformats.org/officeDocument/2006/relationships/image" Target="../media/image47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4.png"/><Relationship Id="rId5" Type="http://schemas.openxmlformats.org/officeDocument/2006/relationships/image" Target="../media/image49.pn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81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7363" y="482600"/>
            <a:ext cx="5976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ΠΑΝΕΠΙΣΤΗΜΙΟ ΔΥΤΙΚΗΣ ΑΤΤΙΚΗΣ</a:t>
            </a:r>
          </a:p>
          <a:p>
            <a:pPr algn="ctr"/>
            <a:endParaRPr lang="el-GR" altLang="el-GR" sz="2400" b="1" dirty="0">
              <a:latin typeface="Calibri" panose="020F0502020204030204" pitchFamily="34" charset="0"/>
            </a:endParaRPr>
          </a:p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ΤΜΗΜΑ ΝΑΥΠΗΓΩΝ ΜΗΧΑΝΙΚΩΝ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7048" y="2005658"/>
            <a:ext cx="73143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 dirty="0" smtClean="0"/>
              <a:t>ΘΕΡΜΟΔΥΝΑΜΙΚΗ</a:t>
            </a:r>
          </a:p>
          <a:p>
            <a:pPr algn="ctr"/>
            <a:endParaRPr lang="el-GR" altLang="el-GR" sz="2800" b="1" dirty="0"/>
          </a:p>
          <a:p>
            <a:pPr algn="ctr"/>
            <a:r>
              <a:rPr lang="el-GR" sz="2400" i="1" u="sng" dirty="0" smtClean="0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ΛΥΣΕΙΣ </a:t>
            </a:r>
            <a:r>
              <a:rPr lang="en-US" sz="2400" i="1" u="sng" dirty="0" smtClean="0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l-GR" sz="2400" i="1" u="sng" baseline="30000" dirty="0" smtClean="0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ης</a:t>
            </a:r>
            <a:r>
              <a:rPr lang="el-GR" sz="2400" i="1" u="sng" dirty="0" smtClean="0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ΟΜΑΔΑΣ ΑΣΚΗΣΕΩΝ ΧΕΙΜΕΡΙΝΟ 2020</a:t>
            </a:r>
            <a:endParaRPr lang="el-GR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8475" y="4021159"/>
            <a:ext cx="7235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Γεώργιος Κ. </a:t>
            </a: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 Επίκουρος Καθηγητής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Διπλ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Ναυπηγός Μηχανολόγος Μηχανικός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M.Sc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‘’Διασφάλιση Ποιότητας’’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Τμήμα</a:t>
            </a:r>
            <a:r>
              <a:rPr lang="en-US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Ναυπηγικών</a:t>
            </a: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Μηχανικών 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Πανεπιστημίου Δυτικής Αττικής (ΠΑ.Δ.Α.)</a:t>
            </a:r>
            <a:endParaRPr lang="en-US" altLang="el-GR" sz="1400" dirty="0"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6413-4B72-4CB5-9007-BE651532B8D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2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10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4" y="256032"/>
            <a:ext cx="97155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11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1" y="92479"/>
            <a:ext cx="8311325" cy="66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4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905" y="72938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09" y="687705"/>
            <a:ext cx="3152775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17" y="768667"/>
            <a:ext cx="4657725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944" y="3998976"/>
            <a:ext cx="324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Τελική κατάσταση :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ΣΗΜ. 2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7102" y="4602230"/>
                <a:ext cx="2155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02" y="4602230"/>
                <a:ext cx="215539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66" r="-567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7102" y="5113151"/>
                <a:ext cx="1613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02" y="5113151"/>
                <a:ext cx="161313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30" r="-1136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120896" y="4368308"/>
            <a:ext cx="0" cy="133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7612550" y="5195233"/>
            <a:ext cx="512064" cy="233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25567" y="474381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567" y="4743819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9294" y="5428857"/>
                <a:ext cx="2584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94" y="5428857"/>
                <a:ext cx="258461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7278624" y="4740729"/>
            <a:ext cx="0" cy="1208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4206240" y="4974651"/>
            <a:ext cx="7193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934140" y="4556063"/>
                <a:ext cx="465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140" y="4556063"/>
                <a:ext cx="46583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8934140" y="5059525"/>
                <a:ext cx="6503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140" y="5059525"/>
                <a:ext cx="65030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942540" y="5580364"/>
                <a:ext cx="457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40" y="5580364"/>
                <a:ext cx="45743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2</a:t>
            </a:fld>
            <a:endParaRPr lang="el-GR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556383" y="63563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9838943" y="5081361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943" y="5081361"/>
                <a:ext cx="556691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2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905" y="72938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2" y="3602212"/>
            <a:ext cx="3933825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2" y="588788"/>
            <a:ext cx="313372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51566" y="205460"/>
                <a:ext cx="1613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66" y="205460"/>
                <a:ext cx="161313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030" r="-1136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6080" y="1289711"/>
                <a:ext cx="1623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80" y="1289711"/>
                <a:ext cx="162377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371" r="-1124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22847" y="442270"/>
            <a:ext cx="12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1</a:t>
            </a:r>
            <a:r>
              <a:rPr lang="en-US" dirty="0" smtClean="0"/>
              <a:t> = 7 (</a:t>
            </a:r>
            <a:r>
              <a:rPr lang="en-US" dirty="0" err="1" smtClean="0"/>
              <a:t>ata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729691" y="1294572"/>
            <a:ext cx="138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2</a:t>
            </a:r>
            <a:r>
              <a:rPr lang="en-US" dirty="0" smtClean="0"/>
              <a:t> = 1,2 (</a:t>
            </a:r>
            <a:r>
              <a:rPr lang="en-US" dirty="0" err="1" smtClean="0"/>
              <a:t>ata</a:t>
            </a:r>
            <a:r>
              <a:rPr lang="en-US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6915" y="1622391"/>
                <a:ext cx="2207720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15" y="1622391"/>
                <a:ext cx="2207720" cy="4725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80171" y="1674007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1" y="1674007"/>
                <a:ext cx="4660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3" idx="3"/>
            <a:endCxn id="14" idx="1"/>
          </p:cNvCxnSpPr>
          <p:nvPr/>
        </p:nvCxnSpPr>
        <p:spPr>
          <a:xfrm flipV="1">
            <a:off x="7324635" y="1858673"/>
            <a:ext cx="3555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92843" y="1319576"/>
            <a:ext cx="43906" cy="1233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49122" y="1908612"/>
            <a:ext cx="526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24215" y="137168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215" y="1371683"/>
                <a:ext cx="47314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1566" y="617480"/>
                <a:ext cx="16459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66" y="617480"/>
                <a:ext cx="1645963" cy="4725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865917" y="1181903"/>
            <a:ext cx="4370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22717" y="2871106"/>
            <a:ext cx="293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Τελική κατάσταση : ΣΗΜ. 2</a:t>
            </a:r>
            <a:endParaRPr lang="el-GR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072656" y="3263129"/>
            <a:ext cx="2762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97357" y="3285821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2</a:t>
            </a:r>
            <a:endParaRPr lang="el-GR" dirty="0"/>
          </a:p>
        </p:txBody>
      </p:sp>
      <p:sp>
        <p:nvSpPr>
          <p:cNvPr id="29" name="Rectangle 28"/>
          <p:cNvSpPr/>
          <p:nvPr/>
        </p:nvSpPr>
        <p:spPr>
          <a:xfrm>
            <a:off x="9719575" y="32858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</a:t>
            </a:r>
            <a:r>
              <a:rPr lang="el-GR" baseline="-25000" dirty="0" smtClean="0"/>
              <a:t>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0297589" y="3285821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589" y="3285821"/>
                <a:ext cx="4660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61643" y="2145776"/>
                <a:ext cx="2584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43" y="2145776"/>
                <a:ext cx="2584618" cy="276999"/>
              </a:xfrm>
              <a:prstGeom prst="rect">
                <a:avLst/>
              </a:prstGeom>
              <a:blipFill rotWithShape="0">
                <a:blip r:embed="rId11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801020" y="1884585"/>
                <a:ext cx="457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020" y="1884585"/>
                <a:ext cx="457433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036373" y="3285821"/>
                <a:ext cx="457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373" y="3285821"/>
                <a:ext cx="45743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122010" y="6003196"/>
            <a:ext cx="84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37" name="TextBox 36"/>
          <p:cNvSpPr txBox="1"/>
          <p:nvPr/>
        </p:nvSpPr>
        <p:spPr>
          <a:xfrm>
            <a:off x="4122010" y="4221497"/>
            <a:ext cx="341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Μεταβολή εσωτερικής ενέργειας</a:t>
            </a:r>
            <a:endParaRPr lang="el-GR" dirty="0"/>
          </a:p>
        </p:txBody>
      </p:sp>
      <p:sp>
        <p:nvSpPr>
          <p:cNvPr id="38" name="TextBox 37"/>
          <p:cNvSpPr txBox="1"/>
          <p:nvPr/>
        </p:nvSpPr>
        <p:spPr>
          <a:xfrm>
            <a:off x="4111455" y="4827879"/>
            <a:ext cx="23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Μεταβολή εντροπίας</a:t>
            </a:r>
            <a:endParaRPr lang="el-GR" dirty="0"/>
          </a:p>
        </p:txBody>
      </p:sp>
      <p:sp>
        <p:nvSpPr>
          <p:cNvPr id="39" name="TextBox 38"/>
          <p:cNvSpPr txBox="1"/>
          <p:nvPr/>
        </p:nvSpPr>
        <p:spPr>
          <a:xfrm>
            <a:off x="4111456" y="3673480"/>
            <a:ext cx="23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Μεταβολή ενθαλπίας</a:t>
            </a:r>
            <a:endParaRPr lang="el-GR" dirty="0"/>
          </a:p>
        </p:txBody>
      </p:sp>
      <p:sp>
        <p:nvSpPr>
          <p:cNvPr id="40" name="TextBox 39"/>
          <p:cNvSpPr txBox="1"/>
          <p:nvPr/>
        </p:nvSpPr>
        <p:spPr>
          <a:xfrm>
            <a:off x="4111455" y="5434261"/>
            <a:ext cx="141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Θερμότητα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53952" y="3716656"/>
                <a:ext cx="845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52" y="3716656"/>
                <a:ext cx="84574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6475" r="-2158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12284" y="4268381"/>
                <a:ext cx="855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84" y="4268381"/>
                <a:ext cx="85536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546" r="-2128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498260" y="4278682"/>
                <a:ext cx="1372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260" y="4278682"/>
                <a:ext cx="137274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222" r="-1778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9594672" y="4232515"/>
            <a:ext cx="84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Όπου 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117518" y="4818671"/>
                <a:ext cx="1458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18" y="4818671"/>
                <a:ext cx="145834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97968" y="5484787"/>
                <a:ext cx="802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968" y="5484787"/>
                <a:ext cx="80284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6870" r="-6870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36441" y="6049363"/>
                <a:ext cx="14734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41" y="6049363"/>
                <a:ext cx="1473417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5785" t="-28261" r="-9091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39" idx="3"/>
            <a:endCxn id="46" idx="1"/>
          </p:cNvCxnSpPr>
          <p:nvPr/>
        </p:nvCxnSpPr>
        <p:spPr>
          <a:xfrm flipV="1">
            <a:off x="6507809" y="3855156"/>
            <a:ext cx="346143" cy="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412736" y="4417181"/>
            <a:ext cx="836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1" idx="1"/>
          </p:cNvCxnSpPr>
          <p:nvPr/>
        </p:nvCxnSpPr>
        <p:spPr>
          <a:xfrm flipV="1">
            <a:off x="6220775" y="5003337"/>
            <a:ext cx="896743" cy="9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09631" y="5618927"/>
            <a:ext cx="1088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844637" y="6187862"/>
            <a:ext cx="845420" cy="5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10763678" y="6356350"/>
            <a:ext cx="590121" cy="365125"/>
          </a:xfrm>
        </p:spPr>
        <p:txBody>
          <a:bodyPr/>
          <a:lstStyle/>
          <a:p>
            <a:fld id="{779AC226-524A-4C6E-8459-A2D01847857A}" type="slidenum">
              <a:rPr lang="el-GR" smtClean="0"/>
              <a:t>3</a:t>
            </a:fld>
            <a:endParaRPr lang="el-GR"/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2198470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10420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905" y="72938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3η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213" y="562332"/>
            <a:ext cx="271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1 :υπέρθερμος ατμός </a:t>
            </a:r>
            <a:endParaRPr lang="el-GR" b="1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384"/>
            <a:ext cx="3505200" cy="2790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2" y="3533323"/>
            <a:ext cx="4152900" cy="26003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17664" y="377666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ΠΙΝΑΚΑΣ 8 / ΜΕΡΟΣ 10ο</a:t>
            </a:r>
            <a:endParaRPr lang="el-GR" dirty="0"/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7083553" y="746998"/>
            <a:ext cx="26944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08185" y="562332"/>
                <a:ext cx="624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185" y="562332"/>
                <a:ext cx="62478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824" r="-3922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69213" y="1397484"/>
            <a:ext cx="271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</a:t>
            </a:r>
            <a:r>
              <a:rPr lang="en-US" b="1" u="sng" dirty="0" smtClean="0"/>
              <a:t>2</a:t>
            </a:r>
            <a:r>
              <a:rPr lang="el-GR" b="1" u="sng" dirty="0" smtClean="0"/>
              <a:t> :υπέρθερμος ατμός </a:t>
            </a:r>
            <a:endParaRPr lang="el-GR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7217664" y="1212818"/>
            <a:ext cx="263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ΠΙΝΑΚΑΣ 8 / ΜΕΡΟΣ 10ο</a:t>
            </a:r>
            <a:endParaRPr lang="el-GR" dirty="0"/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>
            <a:off x="7083553" y="1582150"/>
            <a:ext cx="26944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210099" y="1678637"/>
                <a:ext cx="951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099" y="1678637"/>
                <a:ext cx="95179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12095" y="139748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5" y="1397484"/>
                <a:ext cx="47314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455113" y="2417301"/>
            <a:ext cx="287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Σημ. </a:t>
            </a:r>
            <a:r>
              <a:rPr lang="en-US" b="1" u="sng" dirty="0" smtClean="0"/>
              <a:t>2’</a:t>
            </a:r>
            <a:r>
              <a:rPr lang="el-GR" b="1" u="sng" dirty="0" smtClean="0"/>
              <a:t> :</a:t>
            </a:r>
            <a:r>
              <a:rPr lang="en-US" b="1" u="sng" dirty="0" smtClean="0"/>
              <a:t> </a:t>
            </a:r>
            <a:r>
              <a:rPr lang="el-GR" b="1" u="sng" dirty="0" smtClean="0"/>
              <a:t>υπέρθερμος ατμός 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5113" y="2974709"/>
                <a:ext cx="3542282" cy="558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𝜈𝜔𝜎𝜂</m:t>
                          </m:r>
                        </m:sub>
                      </m:sSub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𝜋𝜌𝛼𝛾𝜇𝛼𝜏𝜄𝜅𝜂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𝜄𝛿𝛼𝜈𝜄𝜅𝜂</m:t>
                              </m:r>
                            </m:sub>
                          </m:sSub>
                        </m:den>
                      </m:f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13" y="2974709"/>
                <a:ext cx="3542282" cy="558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8210099" y="3254016"/>
            <a:ext cx="951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161898" y="3069350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898" y="3069350"/>
                <a:ext cx="53245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918259" y="4275398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ΠΙΝΑΚΑΣ 8 / ΜΕΡΟΣ 10ο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788937" y="4850372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37" y="4850372"/>
                <a:ext cx="53245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7437120" y="4460064"/>
            <a:ext cx="0" cy="75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7546848" y="4644730"/>
            <a:ext cx="573024" cy="20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419771" y="4562885"/>
                <a:ext cx="1244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71" y="4562885"/>
                <a:ext cx="124412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4</a:t>
            </a:fld>
            <a:endParaRPr lang="el-GR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614853" y="62999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21737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1" y="1008697"/>
            <a:ext cx="4200525" cy="313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561" y="219456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07280" y="637556"/>
                <a:ext cx="1382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0" y="637556"/>
                <a:ext cx="138268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965" r="-881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9187" y="1244030"/>
                <a:ext cx="286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187" y="1244030"/>
                <a:ext cx="2861553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7280" y="1942838"/>
                <a:ext cx="15798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0" y="1942838"/>
                <a:ext cx="157985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44" r="-1158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90663" y="2527115"/>
            <a:ext cx="346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1 </a:t>
            </a:r>
            <a:r>
              <a:rPr lang="el-GR" dirty="0" smtClean="0"/>
              <a:t>: </a:t>
            </a:r>
            <a:r>
              <a:rPr lang="el-GR" b="1" u="sng" dirty="0" smtClean="0"/>
              <a:t>υπέρθερμος</a:t>
            </a:r>
            <a:r>
              <a:rPr lang="en-US" b="1" u="sng" dirty="0" smtClean="0"/>
              <a:t> , T = 320 (C)</a:t>
            </a:r>
            <a:endParaRPr lang="el-GR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790664" y="3334768"/>
            <a:ext cx="286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2 </a:t>
            </a:r>
            <a:r>
              <a:rPr lang="el-GR" dirty="0" smtClean="0"/>
              <a:t>: </a:t>
            </a:r>
            <a:r>
              <a:rPr lang="el-GR" b="1" dirty="0" smtClean="0"/>
              <a:t>κορεσμένο υγρό </a:t>
            </a:r>
            <a:endParaRPr lang="el-GR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790664" y="4142422"/>
            <a:ext cx="346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3 </a:t>
            </a:r>
            <a:r>
              <a:rPr lang="el-GR" dirty="0" smtClean="0"/>
              <a:t>: </a:t>
            </a:r>
            <a:r>
              <a:rPr lang="el-GR" b="1" dirty="0" smtClean="0"/>
              <a:t>κορεσμένος / ξηρός ατμός</a:t>
            </a:r>
            <a:endParaRPr lang="el-GR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635089" y="3059340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Πίεση 4</a:t>
            </a:r>
            <a:r>
              <a:rPr lang="en-US" b="1" u="sng" dirty="0" smtClean="0"/>
              <a:t> (bar)</a:t>
            </a:r>
            <a:r>
              <a:rPr lang="el-GR" b="1" u="sng" dirty="0" smtClean="0"/>
              <a:t> </a:t>
            </a:r>
            <a:endParaRPr lang="el-GR" b="1" u="sng" dirty="0"/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>
          <a:xfrm flipV="1">
            <a:off x="6022848" y="2711781"/>
            <a:ext cx="767815" cy="53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1"/>
          </p:cNvCxnSpPr>
          <p:nvPr/>
        </p:nvCxnSpPr>
        <p:spPr>
          <a:xfrm>
            <a:off x="6022848" y="3244007"/>
            <a:ext cx="767816" cy="27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2848" y="3244007"/>
            <a:ext cx="658368" cy="109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5</a:t>
            </a:fld>
            <a:endParaRPr lang="el-GR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31968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905" y="72938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4" y="718100"/>
            <a:ext cx="3026855" cy="2763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617" y="611124"/>
            <a:ext cx="4048125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9837" y="3992943"/>
            <a:ext cx="15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Θερμότητα 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2448" y="4085262"/>
                <a:ext cx="2155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448" y="4085262"/>
                <a:ext cx="215552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107" b="-282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53958" y="4861574"/>
            <a:ext cx="146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Έργο  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22448" y="4926489"/>
                <a:ext cx="25884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448" y="4926489"/>
                <a:ext cx="258840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647" b="-239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C226-524A-4C6E-8459-A2D01847857A}" type="slidenum">
              <a:rPr lang="el-GR" smtClean="0"/>
              <a:t>6</a:t>
            </a:fld>
            <a:endParaRPr lang="el-GR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10923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905" y="132969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6η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5" y="3834480"/>
            <a:ext cx="3962645" cy="2746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562332"/>
            <a:ext cx="3203423" cy="3152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6189" y="891516"/>
            <a:ext cx="271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1 :υπέρθερμος ατμός </a:t>
            </a:r>
            <a:endParaRPr lang="el-GR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662978" y="706850"/>
            <a:ext cx="251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ΠΙΝΑΚΑΣ 8 / ΜΕΡΟΣ 10ο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03713" y="937682"/>
                <a:ext cx="624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713" y="937682"/>
                <a:ext cx="62478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824" r="-4902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6510529" y="1076182"/>
            <a:ext cx="2840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96189" y="1769043"/>
            <a:ext cx="9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</a:t>
            </a:r>
            <a:r>
              <a:rPr lang="en-US" b="1" u="sng" dirty="0" smtClean="0"/>
              <a:t>2</a:t>
            </a:r>
            <a:r>
              <a:rPr lang="el-GR" b="1" u="sng" dirty="0" smtClean="0"/>
              <a:t>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34035" y="1717426"/>
                <a:ext cx="2207720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35" y="1717426"/>
                <a:ext cx="2207720" cy="4725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7159657" y="1953707"/>
            <a:ext cx="3555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33095" y="1769041"/>
                <a:ext cx="895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095" y="1769041"/>
                <a:ext cx="8956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9416" y="2230269"/>
                <a:ext cx="2584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416" y="2230269"/>
                <a:ext cx="258461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8570976" y="1953707"/>
            <a:ext cx="0" cy="83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00577" y="2074813"/>
                <a:ext cx="457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77" y="2074813"/>
                <a:ext cx="45743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8705633" y="2263618"/>
            <a:ext cx="694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04994" y="3570259"/>
                <a:ext cx="4315968" cy="628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𝜋𝜌𝛼𝛾𝜇𝛼𝜏𝜄𝜅𝜂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𝜄𝛿𝛼𝜈𝜄𝜅𝜂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994" y="3570259"/>
                <a:ext cx="4315968" cy="6283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524826" y="3127301"/>
            <a:ext cx="9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</a:t>
            </a:r>
            <a:r>
              <a:rPr lang="en-US" b="1" u="sng" dirty="0" smtClean="0"/>
              <a:t>2</a:t>
            </a:r>
            <a:r>
              <a:rPr lang="el-GR" b="1" u="sng" dirty="0" smtClean="0"/>
              <a:t>’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00577" y="3631580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77" y="3631580"/>
                <a:ext cx="53245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3"/>
            <a:endCxn id="28" idx="1"/>
          </p:cNvCxnSpPr>
          <p:nvPr/>
        </p:nvCxnSpPr>
        <p:spPr>
          <a:xfrm flipV="1">
            <a:off x="8820962" y="3816246"/>
            <a:ext cx="579615" cy="68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06598" y="4743851"/>
            <a:ext cx="260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ΠΙΝΑΚΑΣ 8 / ΜΕΡΟΣ 10ο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75528" y="5154347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28" y="5154347"/>
                <a:ext cx="53245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7337425" y="4743851"/>
            <a:ext cx="0" cy="779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7407981" y="5113183"/>
            <a:ext cx="358323" cy="225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091569" y="4950976"/>
                <a:ext cx="518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569" y="4950976"/>
                <a:ext cx="51886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61439" y="2628934"/>
                <a:ext cx="1623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39" y="2628934"/>
                <a:ext cx="162377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371" r="-1124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16106" y="2074813"/>
                <a:ext cx="559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106" y="2074813"/>
                <a:ext cx="55970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10887456" y="6356350"/>
            <a:ext cx="466344" cy="365125"/>
          </a:xfrm>
        </p:spPr>
        <p:txBody>
          <a:bodyPr/>
          <a:lstStyle/>
          <a:p>
            <a:fld id="{779AC226-524A-4C6E-8459-A2D01847857A}" type="slidenum">
              <a:rPr lang="el-GR" smtClean="0"/>
              <a:t>7</a:t>
            </a:fld>
            <a:endParaRPr lang="el-GR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22665" y="6419473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824388" y="4865726"/>
                <a:ext cx="516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388" y="4865726"/>
                <a:ext cx="516745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905" y="132969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7η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115"/>
            <a:ext cx="2933700" cy="287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34" y="3726942"/>
            <a:ext cx="3590925" cy="2476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6189" y="891516"/>
            <a:ext cx="271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1 :υπέρθερμος ατμός </a:t>
            </a:r>
            <a:endParaRPr lang="el-GR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662978" y="706850"/>
            <a:ext cx="251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ΠΙΝΑΚΑΣ 8 / ΜΕΡΟΣ 10ο</a:t>
            </a: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10529" y="1076182"/>
            <a:ext cx="2840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03713" y="937682"/>
                <a:ext cx="624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713" y="937682"/>
                <a:ext cx="62478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824" r="-4902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96189" y="1769043"/>
            <a:ext cx="9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</a:t>
            </a:r>
            <a:r>
              <a:rPr lang="en-US" b="1" u="sng" dirty="0" smtClean="0"/>
              <a:t>2</a:t>
            </a:r>
            <a:r>
              <a:rPr lang="el-GR" b="1" u="sng" dirty="0" smtClean="0"/>
              <a:t>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4035" y="1717426"/>
                <a:ext cx="2207720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35" y="1717426"/>
                <a:ext cx="2207720" cy="4725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7159657" y="1953707"/>
            <a:ext cx="3555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33095" y="1769041"/>
                <a:ext cx="895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095" y="1769041"/>
                <a:ext cx="8956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7348" y="2214323"/>
                <a:ext cx="2584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48" y="2214323"/>
                <a:ext cx="258461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8570976" y="1953707"/>
            <a:ext cx="0" cy="83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705633" y="2263618"/>
            <a:ext cx="694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00577" y="2074813"/>
                <a:ext cx="457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77" y="2074813"/>
                <a:ext cx="45743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24826" y="3127301"/>
            <a:ext cx="9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</a:t>
            </a:r>
            <a:r>
              <a:rPr lang="en-US" b="1" u="sng" dirty="0" smtClean="0"/>
              <a:t>2</a:t>
            </a:r>
            <a:r>
              <a:rPr lang="el-GR" b="1" u="sng" dirty="0" smtClean="0"/>
              <a:t>’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95074" y="3303398"/>
                <a:ext cx="4315968" cy="628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𝜋𝜌𝛼𝛾𝜇𝛼𝜏𝜄𝜅𝜂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𝜄𝛿𝛼𝜈𝜄𝜅𝜂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074" y="3303398"/>
                <a:ext cx="4315968" cy="6283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9049678" y="3538463"/>
            <a:ext cx="579615" cy="68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629293" y="3301231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293" y="3301231"/>
                <a:ext cx="53245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1206" y="2564948"/>
                <a:ext cx="1623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206" y="2564948"/>
                <a:ext cx="162377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83" r="-1128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816106" y="2074813"/>
                <a:ext cx="559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106" y="2074813"/>
                <a:ext cx="55970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47821" y="4061232"/>
            <a:ext cx="260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ΠΙΝΑΚΑΣ 8 / ΜΕΡΟΣ 10ο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515193" y="4339211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193" y="4339211"/>
                <a:ext cx="53245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761367" y="4197948"/>
                <a:ext cx="518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367" y="4197948"/>
                <a:ext cx="51886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8154289" y="4088836"/>
            <a:ext cx="0" cy="683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235500" y="4382614"/>
            <a:ext cx="522957" cy="3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16562" y="4869082"/>
            <a:ext cx="15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ΕΚΤΟΝΩΣΗ</a:t>
            </a:r>
            <a:endParaRPr lang="el-GR" b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4186885" y="5293441"/>
            <a:ext cx="15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Θερμότητα 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98790" y="5723848"/>
                <a:ext cx="2274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12′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90" y="5723848"/>
                <a:ext cx="227414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949" b="-3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32119" y="5293441"/>
            <a:ext cx="95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Έργο   :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134588" y="5723848"/>
                <a:ext cx="2146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12′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588" y="5723848"/>
                <a:ext cx="2146805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983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10802112" y="6356350"/>
            <a:ext cx="551688" cy="365125"/>
          </a:xfrm>
        </p:spPr>
        <p:txBody>
          <a:bodyPr/>
          <a:lstStyle/>
          <a:p>
            <a:fld id="{779AC226-524A-4C6E-8459-A2D01847857A}" type="slidenum">
              <a:rPr lang="el-GR" smtClean="0"/>
              <a:t>8</a:t>
            </a:fld>
            <a:endParaRPr lang="el-GR" dirty="0"/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276475" y="6420248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426805" y="4179474"/>
                <a:ext cx="516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5" y="4179474"/>
                <a:ext cx="516745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8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905" y="132969"/>
            <a:ext cx="16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ΑΣΚΗΣΗ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392" y="258069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6" y="3786283"/>
            <a:ext cx="3962400" cy="2638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0641" y="502301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86528" y="627401"/>
            <a:ext cx="0" cy="5688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48416" y="6356350"/>
            <a:ext cx="405384" cy="365125"/>
          </a:xfrm>
        </p:spPr>
        <p:txBody>
          <a:bodyPr/>
          <a:lstStyle/>
          <a:p>
            <a:fld id="{779AC226-524A-4C6E-8459-A2D01847857A}" type="slidenum">
              <a:rPr lang="el-GR" smtClean="0"/>
              <a:t>9</a:t>
            </a:fld>
            <a:endParaRPr lang="el-GR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4956" y="65389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1" y="862108"/>
            <a:ext cx="3086100" cy="2933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360" y="3677031"/>
            <a:ext cx="3762375" cy="2638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465" y="647266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294</Words>
  <Application>Microsoft Office PowerPoint</Application>
  <PresentationFormat>Widescreen</PresentationFormat>
  <Paragraphs>141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SimSun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2021-01-06T08:03:19Z</dcterms:created>
  <dcterms:modified xsi:type="dcterms:W3CDTF">2021-01-14T13:08:46Z</dcterms:modified>
</cp:coreProperties>
</file>