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7" d="100"/>
          <a:sy n="77" d="100"/>
        </p:scale>
        <p:origin x="88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17873B-2657-4774-AD3C-64E871729867}" type="doc">
      <dgm:prSet loTypeId="urn:microsoft.com/office/officeart/2005/8/layout/chevron1" loCatId="process" qsTypeId="urn:microsoft.com/office/officeart/2005/8/quickstyle/simple1" qsCatId="simple" csTypeId="urn:microsoft.com/office/officeart/2005/8/colors/accent6_1" csCatId="accent6" phldr="1"/>
      <dgm:spPr/>
    </dgm:pt>
    <dgm:pt modelId="{16B53F54-F0C3-49BA-956E-B2C589A652A2}">
      <dgm:prSet phldrT="[Κείμενο]" custT="1"/>
      <dgm:spPr/>
      <dgm:t>
        <a:bodyPr/>
        <a:lstStyle/>
        <a:p>
          <a:r>
            <a:rPr lang="el-GR" sz="1400" dirty="0">
              <a:latin typeface="Arial" panose="020B0604020202020204" pitchFamily="34" charset="0"/>
              <a:cs typeface="Arial" panose="020B0604020202020204" pitchFamily="34" charset="0"/>
            </a:rPr>
            <a:t>Συστήνομαι</a:t>
          </a:r>
        </a:p>
      </dgm:t>
    </dgm:pt>
    <dgm:pt modelId="{B6026464-82BD-4D39-8A81-B35BDCCDC257}" type="parTrans" cxnId="{13D05F11-3C09-42CB-8B99-E91BED1242E2}">
      <dgm:prSet/>
      <dgm:spPr/>
      <dgm:t>
        <a:bodyPr/>
        <a:lstStyle/>
        <a:p>
          <a:endParaRPr lang="el-G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C81ACC-FBDD-471A-86D0-F7BB65041015}" type="sibTrans" cxnId="{13D05F11-3C09-42CB-8B99-E91BED1242E2}">
      <dgm:prSet/>
      <dgm:spPr/>
      <dgm:t>
        <a:bodyPr/>
        <a:lstStyle/>
        <a:p>
          <a:endParaRPr lang="el-G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39C238-4D94-4703-80CE-2DED48E866C6}">
      <dgm:prSet phldrT="[Κείμενο]" custT="1"/>
      <dgm:spPr/>
      <dgm:t>
        <a:bodyPr/>
        <a:lstStyle/>
        <a:p>
          <a:r>
            <a:rPr lang="el-GR" sz="1400" dirty="0" err="1">
              <a:latin typeface="Arial" panose="020B0604020202020204" pitchFamily="34" charset="0"/>
              <a:cs typeface="Arial" panose="020B0604020202020204" pitchFamily="34" charset="0"/>
            </a:rPr>
            <a:t>Ταυτοποιώ</a:t>
          </a:r>
          <a:endParaRPr lang="el-G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34D99A-53B5-48A7-B073-3D4D5C6603C9}" type="parTrans" cxnId="{14D7D49C-129F-4E3A-AE3E-E572276AC945}">
      <dgm:prSet/>
      <dgm:spPr/>
      <dgm:t>
        <a:bodyPr/>
        <a:lstStyle/>
        <a:p>
          <a:endParaRPr lang="el-G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9EDDD4-FBC9-454B-A366-9935510CC701}" type="sibTrans" cxnId="{14D7D49C-129F-4E3A-AE3E-E572276AC945}">
      <dgm:prSet/>
      <dgm:spPr/>
      <dgm:t>
        <a:bodyPr/>
        <a:lstStyle/>
        <a:p>
          <a:endParaRPr lang="el-G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7E39EC-42CD-4CCE-8500-3A1E5196E8F7}">
      <dgm:prSet phldrT="[Κείμενο]" custT="1"/>
      <dgm:spPr/>
      <dgm:t>
        <a:bodyPr/>
        <a:lstStyle/>
        <a:p>
          <a:r>
            <a:rPr lang="el-GR" sz="1400" dirty="0">
              <a:latin typeface="Arial" panose="020B0604020202020204" pitchFamily="34" charset="0"/>
              <a:cs typeface="Arial" panose="020B0604020202020204" pitchFamily="34" charset="0"/>
            </a:rPr>
            <a:t>Εξηγώ Διαδικασία</a:t>
          </a:r>
        </a:p>
      </dgm:t>
    </dgm:pt>
    <dgm:pt modelId="{BDA23400-D5A7-4860-BBC3-D7A7EBAB28C2}" type="parTrans" cxnId="{40FF15A5-773A-4366-9EE8-BCF3A29FC25E}">
      <dgm:prSet/>
      <dgm:spPr/>
      <dgm:t>
        <a:bodyPr/>
        <a:lstStyle/>
        <a:p>
          <a:endParaRPr lang="el-G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7B0E78-99BA-42BF-BA10-642E61895C51}" type="sibTrans" cxnId="{40FF15A5-773A-4366-9EE8-BCF3A29FC25E}">
      <dgm:prSet/>
      <dgm:spPr/>
      <dgm:t>
        <a:bodyPr/>
        <a:lstStyle/>
        <a:p>
          <a:endParaRPr lang="el-G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EA2578-7904-41E0-A000-223C3DFCBCC7}">
      <dgm:prSet custT="1"/>
      <dgm:spPr/>
      <dgm:t>
        <a:bodyPr/>
        <a:lstStyle/>
        <a:p>
          <a:r>
            <a:rPr lang="el-GR" sz="1400" dirty="0">
              <a:latin typeface="Arial" panose="020B0604020202020204" pitchFamily="34" charset="0"/>
              <a:cs typeface="Arial" panose="020B0604020202020204" pitchFamily="34" charset="0"/>
            </a:rPr>
            <a:t>Λαμβάνω συγκατάθεση</a:t>
          </a:r>
        </a:p>
      </dgm:t>
    </dgm:pt>
    <dgm:pt modelId="{C64AB9AD-F860-4912-A6C6-F140DFB2ACFC}" type="parTrans" cxnId="{2087075A-C497-47D7-9387-2E1AA77029EC}">
      <dgm:prSet/>
      <dgm:spPr/>
      <dgm:t>
        <a:bodyPr/>
        <a:lstStyle/>
        <a:p>
          <a:endParaRPr lang="el-G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47636C-D6C0-4E31-B0CF-5DC21C0E49CA}" type="sibTrans" cxnId="{2087075A-C497-47D7-9387-2E1AA77029EC}">
      <dgm:prSet/>
      <dgm:spPr/>
      <dgm:t>
        <a:bodyPr/>
        <a:lstStyle/>
        <a:p>
          <a:endParaRPr lang="el-G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ABBFA8-16E7-4C80-B3D0-6096DB44C5A9}">
      <dgm:prSet custT="1"/>
      <dgm:spPr/>
      <dgm:t>
        <a:bodyPr/>
        <a:lstStyle/>
        <a:p>
          <a:r>
            <a:rPr lang="el-GR" sz="1400" dirty="0">
              <a:latin typeface="Arial" panose="020B0604020202020204" pitchFamily="34" charset="0"/>
              <a:cs typeface="Arial" panose="020B0604020202020204" pitchFamily="34" charset="0"/>
            </a:rPr>
            <a:t>Απαντάω σε ερωτήσεις</a:t>
          </a:r>
        </a:p>
      </dgm:t>
    </dgm:pt>
    <dgm:pt modelId="{5B0836F5-3B87-4DB1-A7A9-34A2EB33E9C0}" type="parTrans" cxnId="{FB35EA28-7641-4458-9A16-AFD617ADC608}">
      <dgm:prSet/>
      <dgm:spPr/>
      <dgm:t>
        <a:bodyPr/>
        <a:lstStyle/>
        <a:p>
          <a:endParaRPr lang="el-G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B26C95-5AEC-4F7A-9933-C09A81B550E7}" type="sibTrans" cxnId="{FB35EA28-7641-4458-9A16-AFD617ADC608}">
      <dgm:prSet/>
      <dgm:spPr/>
      <dgm:t>
        <a:bodyPr/>
        <a:lstStyle/>
        <a:p>
          <a:endParaRPr lang="el-G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B8821C-FAD9-4D8F-9A69-A4D020FFD9E1}" type="pres">
      <dgm:prSet presAssocID="{E217873B-2657-4774-AD3C-64E871729867}" presName="Name0" presStyleCnt="0">
        <dgm:presLayoutVars>
          <dgm:dir/>
          <dgm:animLvl val="lvl"/>
          <dgm:resizeHandles val="exact"/>
        </dgm:presLayoutVars>
      </dgm:prSet>
      <dgm:spPr/>
    </dgm:pt>
    <dgm:pt modelId="{21D6A79B-5B9E-453B-966E-CCFE958C6B31}" type="pres">
      <dgm:prSet presAssocID="{16B53F54-F0C3-49BA-956E-B2C589A652A2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5A794DD9-C1D6-4767-8BEF-09CFC56DA587}" type="pres">
      <dgm:prSet presAssocID="{9AC81ACC-FBDD-471A-86D0-F7BB65041015}" presName="parTxOnlySpace" presStyleCnt="0"/>
      <dgm:spPr/>
    </dgm:pt>
    <dgm:pt modelId="{CDAB3657-AC3A-4225-B909-C7DA22621721}" type="pres">
      <dgm:prSet presAssocID="{5B39C238-4D94-4703-80CE-2DED48E866C6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346C6519-D923-41F5-8F30-AE8D3C1DC07E}" type="pres">
      <dgm:prSet presAssocID="{139EDDD4-FBC9-454B-A366-9935510CC701}" presName="parTxOnlySpace" presStyleCnt="0"/>
      <dgm:spPr/>
    </dgm:pt>
    <dgm:pt modelId="{7AEA7E84-CAA0-4462-B552-FBCBDF618EF9}" type="pres">
      <dgm:prSet presAssocID="{0D7E39EC-42CD-4CCE-8500-3A1E5196E8F7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689431E-0D24-4CD3-BF38-145DB2ED0A1D}" type="pres">
      <dgm:prSet presAssocID="{357B0E78-99BA-42BF-BA10-642E61895C51}" presName="parTxOnlySpace" presStyleCnt="0"/>
      <dgm:spPr/>
    </dgm:pt>
    <dgm:pt modelId="{A27BB8F2-8847-4679-9B8F-ED2DC07617BD}" type="pres">
      <dgm:prSet presAssocID="{29EA2578-7904-41E0-A000-223C3DFCBCC7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8DA0B0D7-EBC6-4942-A537-460A93775583}" type="pres">
      <dgm:prSet presAssocID="{3947636C-D6C0-4E31-B0CF-5DC21C0E49CA}" presName="parTxOnlySpace" presStyleCnt="0"/>
      <dgm:spPr/>
    </dgm:pt>
    <dgm:pt modelId="{59B10320-EA07-4A3B-B3A7-A37A4022F298}" type="pres">
      <dgm:prSet presAssocID="{D7ABBFA8-16E7-4C80-B3D0-6096DB44C5A9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E1F9ED0C-1DA9-4469-95CA-1D20CA8BE7CB}" type="presOf" srcId="{0D7E39EC-42CD-4CCE-8500-3A1E5196E8F7}" destId="{7AEA7E84-CAA0-4462-B552-FBCBDF618EF9}" srcOrd="0" destOrd="0" presId="urn:microsoft.com/office/officeart/2005/8/layout/chevron1"/>
    <dgm:cxn modelId="{13D05F11-3C09-42CB-8B99-E91BED1242E2}" srcId="{E217873B-2657-4774-AD3C-64E871729867}" destId="{16B53F54-F0C3-49BA-956E-B2C589A652A2}" srcOrd="0" destOrd="0" parTransId="{B6026464-82BD-4D39-8A81-B35BDCCDC257}" sibTransId="{9AC81ACC-FBDD-471A-86D0-F7BB65041015}"/>
    <dgm:cxn modelId="{FB35EA28-7641-4458-9A16-AFD617ADC608}" srcId="{E217873B-2657-4774-AD3C-64E871729867}" destId="{D7ABBFA8-16E7-4C80-B3D0-6096DB44C5A9}" srcOrd="4" destOrd="0" parTransId="{5B0836F5-3B87-4DB1-A7A9-34A2EB33E9C0}" sibTransId="{5FB26C95-5AEC-4F7A-9933-C09A81B550E7}"/>
    <dgm:cxn modelId="{53271F5C-563B-455D-A408-2AFC0E2F2AA7}" type="presOf" srcId="{5B39C238-4D94-4703-80CE-2DED48E866C6}" destId="{CDAB3657-AC3A-4225-B909-C7DA22621721}" srcOrd="0" destOrd="0" presId="urn:microsoft.com/office/officeart/2005/8/layout/chevron1"/>
    <dgm:cxn modelId="{6BEF2979-20DA-409F-965C-1CBC3DA835A3}" type="presOf" srcId="{16B53F54-F0C3-49BA-956E-B2C589A652A2}" destId="{21D6A79B-5B9E-453B-966E-CCFE958C6B31}" srcOrd="0" destOrd="0" presId="urn:microsoft.com/office/officeart/2005/8/layout/chevron1"/>
    <dgm:cxn modelId="{2087075A-C497-47D7-9387-2E1AA77029EC}" srcId="{E217873B-2657-4774-AD3C-64E871729867}" destId="{29EA2578-7904-41E0-A000-223C3DFCBCC7}" srcOrd="3" destOrd="0" parTransId="{C64AB9AD-F860-4912-A6C6-F140DFB2ACFC}" sibTransId="{3947636C-D6C0-4E31-B0CF-5DC21C0E49CA}"/>
    <dgm:cxn modelId="{6DD17090-23CE-4528-BB1D-74C7DA57C533}" type="presOf" srcId="{D7ABBFA8-16E7-4C80-B3D0-6096DB44C5A9}" destId="{59B10320-EA07-4A3B-B3A7-A37A4022F298}" srcOrd="0" destOrd="0" presId="urn:microsoft.com/office/officeart/2005/8/layout/chevron1"/>
    <dgm:cxn modelId="{14D7D49C-129F-4E3A-AE3E-E572276AC945}" srcId="{E217873B-2657-4774-AD3C-64E871729867}" destId="{5B39C238-4D94-4703-80CE-2DED48E866C6}" srcOrd="1" destOrd="0" parTransId="{D634D99A-53B5-48A7-B073-3D4D5C6603C9}" sibTransId="{139EDDD4-FBC9-454B-A366-9935510CC701}"/>
    <dgm:cxn modelId="{40FF15A5-773A-4366-9EE8-BCF3A29FC25E}" srcId="{E217873B-2657-4774-AD3C-64E871729867}" destId="{0D7E39EC-42CD-4CCE-8500-3A1E5196E8F7}" srcOrd="2" destOrd="0" parTransId="{BDA23400-D5A7-4860-BBC3-D7A7EBAB28C2}" sibTransId="{357B0E78-99BA-42BF-BA10-642E61895C51}"/>
    <dgm:cxn modelId="{F415EBBA-89E3-4124-95A3-8E69002FF37B}" type="presOf" srcId="{E217873B-2657-4774-AD3C-64E871729867}" destId="{BDB8821C-FAD9-4D8F-9A69-A4D020FFD9E1}" srcOrd="0" destOrd="0" presId="urn:microsoft.com/office/officeart/2005/8/layout/chevron1"/>
    <dgm:cxn modelId="{E804FEBB-8E1B-4FB6-A41F-27766B7B4F1A}" type="presOf" srcId="{29EA2578-7904-41E0-A000-223C3DFCBCC7}" destId="{A27BB8F2-8847-4679-9B8F-ED2DC07617BD}" srcOrd="0" destOrd="0" presId="urn:microsoft.com/office/officeart/2005/8/layout/chevron1"/>
    <dgm:cxn modelId="{E6378835-8063-4D28-9551-C340487A9A5B}" type="presParOf" srcId="{BDB8821C-FAD9-4D8F-9A69-A4D020FFD9E1}" destId="{21D6A79B-5B9E-453B-966E-CCFE958C6B31}" srcOrd="0" destOrd="0" presId="urn:microsoft.com/office/officeart/2005/8/layout/chevron1"/>
    <dgm:cxn modelId="{44A729DE-A817-4725-B1E0-EB5C733499AE}" type="presParOf" srcId="{BDB8821C-FAD9-4D8F-9A69-A4D020FFD9E1}" destId="{5A794DD9-C1D6-4767-8BEF-09CFC56DA587}" srcOrd="1" destOrd="0" presId="urn:microsoft.com/office/officeart/2005/8/layout/chevron1"/>
    <dgm:cxn modelId="{A59F8D48-D674-4107-98BF-94CD6B427AB7}" type="presParOf" srcId="{BDB8821C-FAD9-4D8F-9A69-A4D020FFD9E1}" destId="{CDAB3657-AC3A-4225-B909-C7DA22621721}" srcOrd="2" destOrd="0" presId="urn:microsoft.com/office/officeart/2005/8/layout/chevron1"/>
    <dgm:cxn modelId="{91C99D0C-A661-42AC-A029-DDA4898A0744}" type="presParOf" srcId="{BDB8821C-FAD9-4D8F-9A69-A4D020FFD9E1}" destId="{346C6519-D923-41F5-8F30-AE8D3C1DC07E}" srcOrd="3" destOrd="0" presId="urn:microsoft.com/office/officeart/2005/8/layout/chevron1"/>
    <dgm:cxn modelId="{97C5477F-B132-4DFD-A677-72C2AA103794}" type="presParOf" srcId="{BDB8821C-FAD9-4D8F-9A69-A4D020FFD9E1}" destId="{7AEA7E84-CAA0-4462-B552-FBCBDF618EF9}" srcOrd="4" destOrd="0" presId="urn:microsoft.com/office/officeart/2005/8/layout/chevron1"/>
    <dgm:cxn modelId="{40D57D53-0E64-4F8B-B616-27BD94B8E709}" type="presParOf" srcId="{BDB8821C-FAD9-4D8F-9A69-A4D020FFD9E1}" destId="{1689431E-0D24-4CD3-BF38-145DB2ED0A1D}" srcOrd="5" destOrd="0" presId="urn:microsoft.com/office/officeart/2005/8/layout/chevron1"/>
    <dgm:cxn modelId="{F2E319D3-2A45-4A2B-8A77-5905FA14AF8A}" type="presParOf" srcId="{BDB8821C-FAD9-4D8F-9A69-A4D020FFD9E1}" destId="{A27BB8F2-8847-4679-9B8F-ED2DC07617BD}" srcOrd="6" destOrd="0" presId="urn:microsoft.com/office/officeart/2005/8/layout/chevron1"/>
    <dgm:cxn modelId="{8818F4C3-BE7B-4756-93B8-C0D1B3F6CBCC}" type="presParOf" srcId="{BDB8821C-FAD9-4D8F-9A69-A4D020FFD9E1}" destId="{8DA0B0D7-EBC6-4942-A537-460A93775583}" srcOrd="7" destOrd="0" presId="urn:microsoft.com/office/officeart/2005/8/layout/chevron1"/>
    <dgm:cxn modelId="{73604FEC-0186-4933-9883-D4639FC1DFD7}" type="presParOf" srcId="{BDB8821C-FAD9-4D8F-9A69-A4D020FFD9E1}" destId="{59B10320-EA07-4A3B-B3A7-A37A4022F298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1BEF72-E7F8-4714-8D6C-596EC81A30ED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l-GR"/>
        </a:p>
      </dgm:t>
    </dgm:pt>
    <dgm:pt modelId="{6954C4C2-548A-42DB-AD60-779B73EBE92E}">
      <dgm:prSet phldrT="[Κείμενο]"/>
      <dgm:spPr/>
      <dgm:t>
        <a:bodyPr/>
        <a:lstStyle/>
        <a:p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Πλύσιμο χεριών</a:t>
          </a:r>
        </a:p>
      </dgm:t>
    </dgm:pt>
    <dgm:pt modelId="{65FFBA6A-AD43-405A-ADF3-5BCA8BE63E99}" type="parTrans" cxnId="{4F139206-3C20-4B43-B3DA-3AC45118EAAE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D95095-FE23-496D-98AB-01EC5C496D0E}" type="sibTrans" cxnId="{4F139206-3C20-4B43-B3DA-3AC45118EAAE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7180D9-CFC6-4890-95BB-CF9260D88AE4}">
      <dgm:prSet phldrT="[Κείμενο]"/>
      <dgm:spPr/>
      <dgm:t>
        <a:bodyPr/>
        <a:lstStyle/>
        <a:p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Ταυτοποίηση ασθενούς</a:t>
          </a:r>
        </a:p>
      </dgm:t>
    </dgm:pt>
    <dgm:pt modelId="{AFDE39D4-9530-4FBC-91F1-5F5888F24E20}" type="parTrans" cxnId="{23E6A321-F976-4A7C-BF5C-4F8F654DB2A1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619C6F-12E7-4906-A038-18F6E16BF40A}" type="sibTrans" cxnId="{23E6A321-F976-4A7C-BF5C-4F8F654DB2A1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120852-C226-4B05-926B-5770FD2D7B9F}">
      <dgm:prSet phldrT="[Κείμενο]"/>
      <dgm:spPr/>
      <dgm:t>
        <a:bodyPr/>
        <a:lstStyle/>
        <a:p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Καλές επικοινωνιακές δεξιότητες</a:t>
          </a:r>
        </a:p>
      </dgm:t>
    </dgm:pt>
    <dgm:pt modelId="{49FE5D7A-20EB-4CD0-802A-91CAF188CF0F}" type="parTrans" cxnId="{A8734272-C058-4A57-96B1-43EA7DEE1D0A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D4C9F3-F519-464D-8B57-F7ACC012BE41}" type="sibTrans" cxnId="{A8734272-C058-4A57-96B1-43EA7DEE1D0A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42CB08-45CB-4B0F-A115-F39210546150}">
      <dgm:prSet/>
      <dgm:spPr/>
      <dgm:t>
        <a:bodyPr/>
        <a:lstStyle/>
        <a:p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Γιατί? Αποφυγή μετάδοσης μικροβίων</a:t>
          </a:r>
        </a:p>
      </dgm:t>
    </dgm:pt>
    <dgm:pt modelId="{93467DE9-18C8-49CA-BFB9-C910AD0A3DAA}" type="parTrans" cxnId="{2E183C31-78E1-4EB6-BCB4-B69598303447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E110FA-0FB4-4B70-AB8A-10055A6183D7}" type="sibTrans" cxnId="{2E183C31-78E1-4EB6-BCB4-B69598303447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CD0AC6-E83C-4A58-A1F6-A2611CDBF208}">
      <dgm:prSet/>
      <dgm:spPr/>
      <dgm:t>
        <a:bodyPr/>
        <a:lstStyle/>
        <a:p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Γιατί? Αποφυγή λάθους</a:t>
          </a:r>
        </a:p>
      </dgm:t>
    </dgm:pt>
    <dgm:pt modelId="{99D8DE53-BF0B-41CE-9183-AE91020A96C8}" type="parTrans" cxnId="{DA612F21-D5CD-4F39-AA6D-44211F98D354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EEBCF8-3EC2-48FA-B28A-5D09D075B754}" type="sibTrans" cxnId="{DA612F21-D5CD-4F39-AA6D-44211F98D354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43B9BF-5BDF-4E34-BEB4-AE053CFE1592}">
      <dgm:prSet/>
      <dgm:spPr/>
      <dgm:t>
        <a:bodyPr/>
        <a:lstStyle/>
        <a:p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Γιατί? Εξασφάλιση συνεργασίας και μείωση άγχους</a:t>
          </a:r>
        </a:p>
      </dgm:t>
    </dgm:pt>
    <dgm:pt modelId="{20D92882-ED92-45A5-B88D-3C244E8A2D0D}" type="parTrans" cxnId="{7163A77A-2845-4618-A37D-50EB718DB8D1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BE078D-6C2B-4CA2-80E7-FC867FB773DB}" type="sibTrans" cxnId="{7163A77A-2845-4618-A37D-50EB718DB8D1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266EB9-C6E3-4B50-BA41-FF969CFAB934}">
      <dgm:prSet/>
      <dgm:spPr/>
      <dgm:t>
        <a:bodyPr/>
        <a:lstStyle/>
        <a:p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Εξασφάλιση </a:t>
          </a:r>
          <a:r>
            <a:rPr lang="el-GR" dirty="0" err="1">
              <a:latin typeface="Arial" panose="020B0604020202020204" pitchFamily="34" charset="0"/>
              <a:cs typeface="Arial" panose="020B0604020202020204" pitchFamily="34" charset="0"/>
            </a:rPr>
            <a:t>ιδιωτικότητας</a:t>
          </a:r>
          <a:endParaRPr lang="el-G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D767BF-EC83-4C75-B598-AE940E077D3A}" type="parTrans" cxnId="{EFB29AE9-FA37-42AE-9562-B48581380178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5F7C0F-5CB3-488A-820A-A1A89322D713}" type="sibTrans" cxnId="{EFB29AE9-FA37-42AE-9562-B48581380178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A2607D-9363-4376-8A50-588DB3F268F1}">
      <dgm:prSet/>
      <dgm:spPr/>
      <dgm:t>
        <a:bodyPr/>
        <a:lstStyle/>
        <a:p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Γιατί?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Μείωση άγχους, αίσθημα ασφάλειας</a:t>
          </a:r>
        </a:p>
      </dgm:t>
    </dgm:pt>
    <dgm:pt modelId="{DDC7E722-4479-4252-8792-FC54037FC5A2}" type="parTrans" cxnId="{B7B8A171-C788-4549-8D96-30765C897391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EA23D7-AD9B-4AFA-A491-C8D37769A9E5}" type="sibTrans" cxnId="{B7B8A171-C788-4549-8D96-30765C897391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FB5293-475E-4610-BD6B-7150DBD6FE37}">
      <dgm:prSet/>
      <dgm:spPr/>
      <dgm:t>
        <a:bodyPr/>
        <a:lstStyle/>
        <a:p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Σωστός εξοπλισμός</a:t>
          </a:r>
        </a:p>
      </dgm:t>
    </dgm:pt>
    <dgm:pt modelId="{F00EDFA2-D46D-4379-8528-1D238C212E17}" type="parTrans" cxnId="{412B0663-A9F7-42C2-8DDC-FA1942AD3ADB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A73B65-D180-4407-8273-846C2B68A20B}" type="sibTrans" cxnId="{412B0663-A9F7-42C2-8DDC-FA1942AD3ADB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4EA609-3848-43EF-AC29-73DC8965E507}">
      <dgm:prSet/>
      <dgm:spPr/>
      <dgm:t>
        <a:bodyPr/>
        <a:lstStyle/>
        <a:p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Γιατί? Έγκυρη μέτρηση</a:t>
          </a:r>
        </a:p>
      </dgm:t>
    </dgm:pt>
    <dgm:pt modelId="{F789C1D9-FAE4-48EC-BE88-F9D4BB4A8494}" type="parTrans" cxnId="{C562BF5B-A7E3-4BD3-98C4-13FFE90999D3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19CF32-3511-4615-A35E-47D69C249AE9}" type="sibTrans" cxnId="{C562BF5B-A7E3-4BD3-98C4-13FFE90999D3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C4D1F0-B6E1-4E1E-9486-AD7EB3B7FA11}">
      <dgm:prSet/>
      <dgm:spPr/>
      <dgm:t>
        <a:bodyPr/>
        <a:lstStyle/>
        <a:p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Σωστή θέση</a:t>
          </a:r>
        </a:p>
      </dgm:t>
    </dgm:pt>
    <dgm:pt modelId="{67604023-20E4-4CD8-969B-285EDD4DF66F}" type="parTrans" cxnId="{E20CC51E-D6F5-40F2-943C-75A6C193E8AC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5DACC4-D40F-4ED3-8189-89903D50EBFA}" type="sibTrans" cxnId="{E20CC51E-D6F5-40F2-943C-75A6C193E8AC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42D2B6-720D-4244-BA41-A7694A9D237C}">
      <dgm:prSet/>
      <dgm:spPr/>
      <dgm:t>
        <a:bodyPr/>
        <a:lstStyle/>
        <a:p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Γιατί? Έγκυρη μέτρηση</a:t>
          </a:r>
        </a:p>
      </dgm:t>
    </dgm:pt>
    <dgm:pt modelId="{1A32F9EE-388A-41CE-B52C-FD712543F14D}" type="parTrans" cxnId="{23909547-A432-436B-BBCE-2E6B48B883CD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8E7B88-C0A7-4832-ACA0-F98EEB63AFEB}" type="sibTrans" cxnId="{23909547-A432-436B-BBCE-2E6B48B883CD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F02B2A-ED9E-4447-8946-08158B9B2094}">
      <dgm:prSet/>
      <dgm:spPr/>
      <dgm:t>
        <a:bodyPr/>
        <a:lstStyle/>
        <a:p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Καταγραφή μετρήσεων</a:t>
          </a:r>
        </a:p>
      </dgm:t>
    </dgm:pt>
    <dgm:pt modelId="{B9D6EC9A-A7C4-4E2F-8F00-C2B76C3F495E}" type="parTrans" cxnId="{4DA5C0EA-09DE-4456-B93E-DF7E7D02C2FA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14C4F6-FA3D-4140-842F-4956098BD1A7}" type="sibTrans" cxnId="{4DA5C0EA-09DE-4456-B93E-DF7E7D02C2FA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B7EEBF-9EDA-42B1-A3B8-50C6B4E097FE}">
      <dgm:prSet/>
      <dgm:spPr/>
      <dgm:t>
        <a:bodyPr/>
        <a:lstStyle/>
        <a:p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Γιατί? Τεκμηρίωση και έγκαιρη παρέμβαση</a:t>
          </a:r>
        </a:p>
      </dgm:t>
    </dgm:pt>
    <dgm:pt modelId="{342911E4-D429-4F92-A77E-353E8E05EF59}" type="parTrans" cxnId="{AF7054D7-8E81-47AA-9081-9FFECC83F6EB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1D8628-23E4-45B9-9544-896CB753A168}" type="sibTrans" cxnId="{AF7054D7-8E81-47AA-9081-9FFECC83F6EB}">
      <dgm:prSet/>
      <dgm:spPr/>
      <dgm:t>
        <a:bodyPr/>
        <a:lstStyle/>
        <a:p>
          <a:endParaRPr lang="el-G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738EAA-0F51-4FAF-8AB1-BB1B481E9504}" type="pres">
      <dgm:prSet presAssocID="{AE1BEF72-E7F8-4714-8D6C-596EC81A30ED}" presName="linear" presStyleCnt="0">
        <dgm:presLayoutVars>
          <dgm:dir/>
          <dgm:animLvl val="lvl"/>
          <dgm:resizeHandles val="exact"/>
        </dgm:presLayoutVars>
      </dgm:prSet>
      <dgm:spPr/>
    </dgm:pt>
    <dgm:pt modelId="{CE2C1347-F135-4866-B9A2-5B960922CF0F}" type="pres">
      <dgm:prSet presAssocID="{6954C4C2-548A-42DB-AD60-779B73EBE92E}" presName="parentLin" presStyleCnt="0"/>
      <dgm:spPr/>
    </dgm:pt>
    <dgm:pt modelId="{96C1FFB1-4152-46A1-8BCF-93D98C4F4A61}" type="pres">
      <dgm:prSet presAssocID="{6954C4C2-548A-42DB-AD60-779B73EBE92E}" presName="parentLeftMargin" presStyleLbl="node1" presStyleIdx="0" presStyleCnt="7"/>
      <dgm:spPr/>
    </dgm:pt>
    <dgm:pt modelId="{DF6FD516-5C4E-44BC-94D6-69C5D602F35C}" type="pres">
      <dgm:prSet presAssocID="{6954C4C2-548A-42DB-AD60-779B73EBE92E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8CCC75CE-E172-4E84-B6C1-15209068ACE5}" type="pres">
      <dgm:prSet presAssocID="{6954C4C2-548A-42DB-AD60-779B73EBE92E}" presName="negativeSpace" presStyleCnt="0"/>
      <dgm:spPr/>
    </dgm:pt>
    <dgm:pt modelId="{E7781EA5-FE0C-4AC6-9EA1-774CBD3797B2}" type="pres">
      <dgm:prSet presAssocID="{6954C4C2-548A-42DB-AD60-779B73EBE92E}" presName="childText" presStyleLbl="conFgAcc1" presStyleIdx="0" presStyleCnt="7">
        <dgm:presLayoutVars>
          <dgm:bulletEnabled val="1"/>
        </dgm:presLayoutVars>
      </dgm:prSet>
      <dgm:spPr/>
    </dgm:pt>
    <dgm:pt modelId="{B9FA68CF-B9CA-4967-87B4-A5576D751526}" type="pres">
      <dgm:prSet presAssocID="{D5D95095-FE23-496D-98AB-01EC5C496D0E}" presName="spaceBetweenRectangles" presStyleCnt="0"/>
      <dgm:spPr/>
    </dgm:pt>
    <dgm:pt modelId="{21695A5F-632F-40C4-9F6A-7C14EDB43E56}" type="pres">
      <dgm:prSet presAssocID="{F07180D9-CFC6-4890-95BB-CF9260D88AE4}" presName="parentLin" presStyleCnt="0"/>
      <dgm:spPr/>
    </dgm:pt>
    <dgm:pt modelId="{0E942E0F-F6D3-4488-BED2-E57ED93D948B}" type="pres">
      <dgm:prSet presAssocID="{F07180D9-CFC6-4890-95BB-CF9260D88AE4}" presName="parentLeftMargin" presStyleLbl="node1" presStyleIdx="0" presStyleCnt="7"/>
      <dgm:spPr/>
    </dgm:pt>
    <dgm:pt modelId="{6959E722-2116-448F-8A69-489D68E314EE}" type="pres">
      <dgm:prSet presAssocID="{F07180D9-CFC6-4890-95BB-CF9260D88AE4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D2731AFF-3D42-46E5-ABF3-9129435A2636}" type="pres">
      <dgm:prSet presAssocID="{F07180D9-CFC6-4890-95BB-CF9260D88AE4}" presName="negativeSpace" presStyleCnt="0"/>
      <dgm:spPr/>
    </dgm:pt>
    <dgm:pt modelId="{420375F3-620A-468E-A920-F32C1F207785}" type="pres">
      <dgm:prSet presAssocID="{F07180D9-CFC6-4890-95BB-CF9260D88AE4}" presName="childText" presStyleLbl="conFgAcc1" presStyleIdx="1" presStyleCnt="7">
        <dgm:presLayoutVars>
          <dgm:bulletEnabled val="1"/>
        </dgm:presLayoutVars>
      </dgm:prSet>
      <dgm:spPr/>
    </dgm:pt>
    <dgm:pt modelId="{3DE33ED2-F548-4192-B572-515F6A3C88DA}" type="pres">
      <dgm:prSet presAssocID="{86619C6F-12E7-4906-A038-18F6E16BF40A}" presName="spaceBetweenRectangles" presStyleCnt="0"/>
      <dgm:spPr/>
    </dgm:pt>
    <dgm:pt modelId="{ABC1B1D3-8029-4D52-AA43-B228185569D5}" type="pres">
      <dgm:prSet presAssocID="{83120852-C226-4B05-926B-5770FD2D7B9F}" presName="parentLin" presStyleCnt="0"/>
      <dgm:spPr/>
    </dgm:pt>
    <dgm:pt modelId="{F4E8D6FD-A4AA-4A6C-BD29-01E564CE97DA}" type="pres">
      <dgm:prSet presAssocID="{83120852-C226-4B05-926B-5770FD2D7B9F}" presName="parentLeftMargin" presStyleLbl="node1" presStyleIdx="1" presStyleCnt="7"/>
      <dgm:spPr/>
    </dgm:pt>
    <dgm:pt modelId="{9EECC57D-8A0B-41F3-BFEA-A48713A026B0}" type="pres">
      <dgm:prSet presAssocID="{83120852-C226-4B05-926B-5770FD2D7B9F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0ED0B014-B14E-4D38-8C9C-8571083830AA}" type="pres">
      <dgm:prSet presAssocID="{83120852-C226-4B05-926B-5770FD2D7B9F}" presName="negativeSpace" presStyleCnt="0"/>
      <dgm:spPr/>
    </dgm:pt>
    <dgm:pt modelId="{F7BCD27F-3D6A-4225-A3A3-52941414F3F9}" type="pres">
      <dgm:prSet presAssocID="{83120852-C226-4B05-926B-5770FD2D7B9F}" presName="childText" presStyleLbl="conFgAcc1" presStyleIdx="2" presStyleCnt="7">
        <dgm:presLayoutVars>
          <dgm:bulletEnabled val="1"/>
        </dgm:presLayoutVars>
      </dgm:prSet>
      <dgm:spPr/>
    </dgm:pt>
    <dgm:pt modelId="{668E2164-4D61-43F1-82B3-C574CE3D8A1E}" type="pres">
      <dgm:prSet presAssocID="{5AD4C9F3-F519-464D-8B57-F7ACC012BE41}" presName="spaceBetweenRectangles" presStyleCnt="0"/>
      <dgm:spPr/>
    </dgm:pt>
    <dgm:pt modelId="{CE32C5F1-8D46-47A4-9193-1AE87A9E1F32}" type="pres">
      <dgm:prSet presAssocID="{EF266EB9-C6E3-4B50-BA41-FF969CFAB934}" presName="parentLin" presStyleCnt="0"/>
      <dgm:spPr/>
    </dgm:pt>
    <dgm:pt modelId="{EB94DC48-5E56-4135-87EA-7FFE9F354CD4}" type="pres">
      <dgm:prSet presAssocID="{EF266EB9-C6E3-4B50-BA41-FF969CFAB934}" presName="parentLeftMargin" presStyleLbl="node1" presStyleIdx="2" presStyleCnt="7"/>
      <dgm:spPr/>
    </dgm:pt>
    <dgm:pt modelId="{C2CD5AEA-0280-48E9-A9CF-3299DA4EAEB9}" type="pres">
      <dgm:prSet presAssocID="{EF266EB9-C6E3-4B50-BA41-FF969CFAB934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FBE28AD8-7190-4AC0-BC3E-55E1AFC33EEC}" type="pres">
      <dgm:prSet presAssocID="{EF266EB9-C6E3-4B50-BA41-FF969CFAB934}" presName="negativeSpace" presStyleCnt="0"/>
      <dgm:spPr/>
    </dgm:pt>
    <dgm:pt modelId="{FB77BBD7-6DD2-4063-B397-ECF6B96432FC}" type="pres">
      <dgm:prSet presAssocID="{EF266EB9-C6E3-4B50-BA41-FF969CFAB934}" presName="childText" presStyleLbl="conFgAcc1" presStyleIdx="3" presStyleCnt="7">
        <dgm:presLayoutVars>
          <dgm:bulletEnabled val="1"/>
        </dgm:presLayoutVars>
      </dgm:prSet>
      <dgm:spPr/>
    </dgm:pt>
    <dgm:pt modelId="{A15A8581-6A5C-4806-9FC1-A3AF52A39D33}" type="pres">
      <dgm:prSet presAssocID="{045F7C0F-5CB3-488A-820A-A1A89322D713}" presName="spaceBetweenRectangles" presStyleCnt="0"/>
      <dgm:spPr/>
    </dgm:pt>
    <dgm:pt modelId="{63AD9063-5378-4810-AD02-752A42648ED0}" type="pres">
      <dgm:prSet presAssocID="{5AFB5293-475E-4610-BD6B-7150DBD6FE37}" presName="parentLin" presStyleCnt="0"/>
      <dgm:spPr/>
    </dgm:pt>
    <dgm:pt modelId="{FC421B1A-C7AC-47ED-9511-F54278DCE2A3}" type="pres">
      <dgm:prSet presAssocID="{5AFB5293-475E-4610-BD6B-7150DBD6FE37}" presName="parentLeftMargin" presStyleLbl="node1" presStyleIdx="3" presStyleCnt="7"/>
      <dgm:spPr/>
    </dgm:pt>
    <dgm:pt modelId="{B863ED48-3EB6-4E55-A60F-05D22180575D}" type="pres">
      <dgm:prSet presAssocID="{5AFB5293-475E-4610-BD6B-7150DBD6FE37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266DF970-475C-4306-A9E5-E9A36E79FDD0}" type="pres">
      <dgm:prSet presAssocID="{5AFB5293-475E-4610-BD6B-7150DBD6FE37}" presName="negativeSpace" presStyleCnt="0"/>
      <dgm:spPr/>
    </dgm:pt>
    <dgm:pt modelId="{73B8AC19-A2CB-4BA0-AD53-F776A740528F}" type="pres">
      <dgm:prSet presAssocID="{5AFB5293-475E-4610-BD6B-7150DBD6FE37}" presName="childText" presStyleLbl="conFgAcc1" presStyleIdx="4" presStyleCnt="7">
        <dgm:presLayoutVars>
          <dgm:bulletEnabled val="1"/>
        </dgm:presLayoutVars>
      </dgm:prSet>
      <dgm:spPr/>
    </dgm:pt>
    <dgm:pt modelId="{DFA2FA1B-A3C7-493E-AFEE-CF05618F803B}" type="pres">
      <dgm:prSet presAssocID="{0DA73B65-D180-4407-8273-846C2B68A20B}" presName="spaceBetweenRectangles" presStyleCnt="0"/>
      <dgm:spPr/>
    </dgm:pt>
    <dgm:pt modelId="{D5B8BE11-5474-4632-B0FD-01BD81366A26}" type="pres">
      <dgm:prSet presAssocID="{72C4D1F0-B6E1-4E1E-9486-AD7EB3B7FA11}" presName="parentLin" presStyleCnt="0"/>
      <dgm:spPr/>
    </dgm:pt>
    <dgm:pt modelId="{105F9339-B14F-480C-85FE-6B5DED6864F1}" type="pres">
      <dgm:prSet presAssocID="{72C4D1F0-B6E1-4E1E-9486-AD7EB3B7FA11}" presName="parentLeftMargin" presStyleLbl="node1" presStyleIdx="4" presStyleCnt="7"/>
      <dgm:spPr/>
    </dgm:pt>
    <dgm:pt modelId="{C7A731A9-A9DA-4F92-A1B8-623327838B8C}" type="pres">
      <dgm:prSet presAssocID="{72C4D1F0-B6E1-4E1E-9486-AD7EB3B7FA11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901D3AC0-A974-495F-A6C8-29A87D6E9BEC}" type="pres">
      <dgm:prSet presAssocID="{72C4D1F0-B6E1-4E1E-9486-AD7EB3B7FA11}" presName="negativeSpace" presStyleCnt="0"/>
      <dgm:spPr/>
    </dgm:pt>
    <dgm:pt modelId="{36F22DDD-E35F-4030-9D35-DFFD0C5E7CA7}" type="pres">
      <dgm:prSet presAssocID="{72C4D1F0-B6E1-4E1E-9486-AD7EB3B7FA11}" presName="childText" presStyleLbl="conFgAcc1" presStyleIdx="5" presStyleCnt="7">
        <dgm:presLayoutVars>
          <dgm:bulletEnabled val="1"/>
        </dgm:presLayoutVars>
      </dgm:prSet>
      <dgm:spPr/>
    </dgm:pt>
    <dgm:pt modelId="{01C92AD3-7ADF-4765-9D3E-A8D8ACC4FBA6}" type="pres">
      <dgm:prSet presAssocID="{715DACC4-D40F-4ED3-8189-89903D50EBFA}" presName="spaceBetweenRectangles" presStyleCnt="0"/>
      <dgm:spPr/>
    </dgm:pt>
    <dgm:pt modelId="{D560DDF5-199C-4CCA-8FD1-430C6AFDDAD2}" type="pres">
      <dgm:prSet presAssocID="{D5F02B2A-ED9E-4447-8946-08158B9B2094}" presName="parentLin" presStyleCnt="0"/>
      <dgm:spPr/>
    </dgm:pt>
    <dgm:pt modelId="{C439A019-5990-46BF-860B-CAA650B9CEEF}" type="pres">
      <dgm:prSet presAssocID="{D5F02B2A-ED9E-4447-8946-08158B9B2094}" presName="parentLeftMargin" presStyleLbl="node1" presStyleIdx="5" presStyleCnt="7"/>
      <dgm:spPr/>
    </dgm:pt>
    <dgm:pt modelId="{48B6C45B-4671-4297-B1E8-296BAAC85BF9}" type="pres">
      <dgm:prSet presAssocID="{D5F02B2A-ED9E-4447-8946-08158B9B2094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A58FED58-112B-4679-B556-920540A4D9BB}" type="pres">
      <dgm:prSet presAssocID="{D5F02B2A-ED9E-4447-8946-08158B9B2094}" presName="negativeSpace" presStyleCnt="0"/>
      <dgm:spPr/>
    </dgm:pt>
    <dgm:pt modelId="{400F1DA7-2F97-4746-AC04-0A6E1D8A58F8}" type="pres">
      <dgm:prSet presAssocID="{D5F02B2A-ED9E-4447-8946-08158B9B2094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78AF7D06-66AB-4382-8650-373D29AFA552}" type="presOf" srcId="{83120852-C226-4B05-926B-5770FD2D7B9F}" destId="{F4E8D6FD-A4AA-4A6C-BD29-01E564CE97DA}" srcOrd="0" destOrd="0" presId="urn:microsoft.com/office/officeart/2005/8/layout/list1"/>
    <dgm:cxn modelId="{4F139206-3C20-4B43-B3DA-3AC45118EAAE}" srcId="{AE1BEF72-E7F8-4714-8D6C-596EC81A30ED}" destId="{6954C4C2-548A-42DB-AD60-779B73EBE92E}" srcOrd="0" destOrd="0" parTransId="{65FFBA6A-AD43-405A-ADF3-5BCA8BE63E99}" sibTransId="{D5D95095-FE23-496D-98AB-01EC5C496D0E}"/>
    <dgm:cxn modelId="{B03AF410-9A2D-4BB0-A932-570CB7748FEA}" type="presOf" srcId="{72C4D1F0-B6E1-4E1E-9486-AD7EB3B7FA11}" destId="{C7A731A9-A9DA-4F92-A1B8-623327838B8C}" srcOrd="1" destOrd="0" presId="urn:microsoft.com/office/officeart/2005/8/layout/list1"/>
    <dgm:cxn modelId="{E20CC51E-D6F5-40F2-943C-75A6C193E8AC}" srcId="{AE1BEF72-E7F8-4714-8D6C-596EC81A30ED}" destId="{72C4D1F0-B6E1-4E1E-9486-AD7EB3B7FA11}" srcOrd="5" destOrd="0" parTransId="{67604023-20E4-4CD8-969B-285EDD4DF66F}" sibTransId="{715DACC4-D40F-4ED3-8189-89903D50EBFA}"/>
    <dgm:cxn modelId="{DA612F21-D5CD-4F39-AA6D-44211F98D354}" srcId="{F07180D9-CFC6-4890-95BB-CF9260D88AE4}" destId="{E4CD0AC6-E83C-4A58-A1F6-A2611CDBF208}" srcOrd="0" destOrd="0" parTransId="{99D8DE53-BF0B-41CE-9183-AE91020A96C8}" sibTransId="{B8EEBCF8-3EC2-48FA-B28A-5D09D075B754}"/>
    <dgm:cxn modelId="{23E6A321-F976-4A7C-BF5C-4F8F654DB2A1}" srcId="{AE1BEF72-E7F8-4714-8D6C-596EC81A30ED}" destId="{F07180D9-CFC6-4890-95BB-CF9260D88AE4}" srcOrd="1" destOrd="0" parTransId="{AFDE39D4-9530-4FBC-91F1-5F5888F24E20}" sibTransId="{86619C6F-12E7-4906-A038-18F6E16BF40A}"/>
    <dgm:cxn modelId="{9861222D-1086-47AD-815B-5E2975A5BA50}" type="presOf" srcId="{AE1BEF72-E7F8-4714-8D6C-596EC81A30ED}" destId="{3D738EAA-0F51-4FAF-8AB1-BB1B481E9504}" srcOrd="0" destOrd="0" presId="urn:microsoft.com/office/officeart/2005/8/layout/list1"/>
    <dgm:cxn modelId="{2E183C31-78E1-4EB6-BCB4-B69598303447}" srcId="{6954C4C2-548A-42DB-AD60-779B73EBE92E}" destId="{9E42CB08-45CB-4B0F-A115-F39210546150}" srcOrd="0" destOrd="0" parTransId="{93467DE9-18C8-49CA-BFB9-C910AD0A3DAA}" sibTransId="{78E110FA-0FB4-4B70-AB8A-10055A6183D7}"/>
    <dgm:cxn modelId="{C562BF5B-A7E3-4BD3-98C4-13FFE90999D3}" srcId="{5AFB5293-475E-4610-BD6B-7150DBD6FE37}" destId="{A94EA609-3848-43EF-AC29-73DC8965E507}" srcOrd="0" destOrd="0" parTransId="{F789C1D9-FAE4-48EC-BE88-F9D4BB4A8494}" sibTransId="{9F19CF32-3511-4615-A35E-47D69C249AE9}"/>
    <dgm:cxn modelId="{412B0663-A9F7-42C2-8DDC-FA1942AD3ADB}" srcId="{AE1BEF72-E7F8-4714-8D6C-596EC81A30ED}" destId="{5AFB5293-475E-4610-BD6B-7150DBD6FE37}" srcOrd="4" destOrd="0" parTransId="{F00EDFA2-D46D-4379-8528-1D238C212E17}" sibTransId="{0DA73B65-D180-4407-8273-846C2B68A20B}"/>
    <dgm:cxn modelId="{23909547-A432-436B-BBCE-2E6B48B883CD}" srcId="{72C4D1F0-B6E1-4E1E-9486-AD7EB3B7FA11}" destId="{E242D2B6-720D-4244-BA41-A7694A9D237C}" srcOrd="0" destOrd="0" parTransId="{1A32F9EE-388A-41CE-B52C-FD712543F14D}" sibTransId="{C98E7B88-C0A7-4832-ACA0-F98EEB63AFEB}"/>
    <dgm:cxn modelId="{B7B8A171-C788-4549-8D96-30765C897391}" srcId="{EF266EB9-C6E3-4B50-BA41-FF969CFAB934}" destId="{30A2607D-9363-4376-8A50-588DB3F268F1}" srcOrd="0" destOrd="0" parTransId="{DDC7E722-4479-4252-8792-FC54037FC5A2}" sibTransId="{29EA23D7-AD9B-4AFA-A491-C8D37769A9E5}"/>
    <dgm:cxn modelId="{A8734272-C058-4A57-96B1-43EA7DEE1D0A}" srcId="{AE1BEF72-E7F8-4714-8D6C-596EC81A30ED}" destId="{83120852-C226-4B05-926B-5770FD2D7B9F}" srcOrd="2" destOrd="0" parTransId="{49FE5D7A-20EB-4CD0-802A-91CAF188CF0F}" sibTransId="{5AD4C9F3-F519-464D-8B57-F7ACC012BE41}"/>
    <dgm:cxn modelId="{18F46D74-7337-4C74-A59B-CD012AE38400}" type="presOf" srcId="{9E42CB08-45CB-4B0F-A115-F39210546150}" destId="{E7781EA5-FE0C-4AC6-9EA1-774CBD3797B2}" srcOrd="0" destOrd="0" presId="urn:microsoft.com/office/officeart/2005/8/layout/list1"/>
    <dgm:cxn modelId="{94CCD879-638D-4664-BFFC-8B8903D52411}" type="presOf" srcId="{A94EA609-3848-43EF-AC29-73DC8965E507}" destId="{73B8AC19-A2CB-4BA0-AD53-F776A740528F}" srcOrd="0" destOrd="0" presId="urn:microsoft.com/office/officeart/2005/8/layout/list1"/>
    <dgm:cxn modelId="{4C34285A-5DD3-49D7-9728-1492174D12C3}" type="presOf" srcId="{5AFB5293-475E-4610-BD6B-7150DBD6FE37}" destId="{B863ED48-3EB6-4E55-A60F-05D22180575D}" srcOrd="1" destOrd="0" presId="urn:microsoft.com/office/officeart/2005/8/layout/list1"/>
    <dgm:cxn modelId="{7163A77A-2845-4618-A37D-50EB718DB8D1}" srcId="{83120852-C226-4B05-926B-5770FD2D7B9F}" destId="{F743B9BF-5BDF-4E34-BEB4-AE053CFE1592}" srcOrd="0" destOrd="0" parTransId="{20D92882-ED92-45A5-B88D-3C244E8A2D0D}" sibTransId="{2FBE078D-6C2B-4CA2-80E7-FC867FB773DB}"/>
    <dgm:cxn modelId="{E621D585-5928-4B3E-90BC-D7D5396B1CD4}" type="presOf" srcId="{5AFB5293-475E-4610-BD6B-7150DBD6FE37}" destId="{FC421B1A-C7AC-47ED-9511-F54278DCE2A3}" srcOrd="0" destOrd="0" presId="urn:microsoft.com/office/officeart/2005/8/layout/list1"/>
    <dgm:cxn modelId="{3BFC2989-0A48-4A83-8627-A868EF030ABF}" type="presOf" srcId="{F07180D9-CFC6-4890-95BB-CF9260D88AE4}" destId="{6959E722-2116-448F-8A69-489D68E314EE}" srcOrd="1" destOrd="0" presId="urn:microsoft.com/office/officeart/2005/8/layout/list1"/>
    <dgm:cxn modelId="{583E168A-85BE-4DC7-ADAC-662AEB01A9ED}" type="presOf" srcId="{F743B9BF-5BDF-4E34-BEB4-AE053CFE1592}" destId="{F7BCD27F-3D6A-4225-A3A3-52941414F3F9}" srcOrd="0" destOrd="0" presId="urn:microsoft.com/office/officeart/2005/8/layout/list1"/>
    <dgm:cxn modelId="{410305A0-58CF-4C02-9ABF-538BC6F67FCA}" type="presOf" srcId="{E242D2B6-720D-4244-BA41-A7694A9D237C}" destId="{36F22DDD-E35F-4030-9D35-DFFD0C5E7CA7}" srcOrd="0" destOrd="0" presId="urn:microsoft.com/office/officeart/2005/8/layout/list1"/>
    <dgm:cxn modelId="{5C4818A6-520B-4E5F-8684-DF5B771B45FF}" type="presOf" srcId="{6954C4C2-548A-42DB-AD60-779B73EBE92E}" destId="{DF6FD516-5C4E-44BC-94D6-69C5D602F35C}" srcOrd="1" destOrd="0" presId="urn:microsoft.com/office/officeart/2005/8/layout/list1"/>
    <dgm:cxn modelId="{49E8D9A8-C556-4BA0-B32B-8607ED38CF07}" type="presOf" srcId="{F07180D9-CFC6-4890-95BB-CF9260D88AE4}" destId="{0E942E0F-F6D3-4488-BED2-E57ED93D948B}" srcOrd="0" destOrd="0" presId="urn:microsoft.com/office/officeart/2005/8/layout/list1"/>
    <dgm:cxn modelId="{73B619AE-3C96-413B-A4EC-1380FBCE7240}" type="presOf" srcId="{30A2607D-9363-4376-8A50-588DB3F268F1}" destId="{FB77BBD7-6DD2-4063-B397-ECF6B96432FC}" srcOrd="0" destOrd="0" presId="urn:microsoft.com/office/officeart/2005/8/layout/list1"/>
    <dgm:cxn modelId="{42F9FCBA-EDB1-44C6-B4F5-1C2B10622F6C}" type="presOf" srcId="{D5F02B2A-ED9E-4447-8946-08158B9B2094}" destId="{48B6C45B-4671-4297-B1E8-296BAAC85BF9}" srcOrd="1" destOrd="0" presId="urn:microsoft.com/office/officeart/2005/8/layout/list1"/>
    <dgm:cxn modelId="{94506BCD-D43C-492C-9F45-15517D9BAC71}" type="presOf" srcId="{E4CD0AC6-E83C-4A58-A1F6-A2611CDBF208}" destId="{420375F3-620A-468E-A920-F32C1F207785}" srcOrd="0" destOrd="0" presId="urn:microsoft.com/office/officeart/2005/8/layout/list1"/>
    <dgm:cxn modelId="{18AABCD0-AEF3-4C1D-8E2C-8FB6AE3B708C}" type="presOf" srcId="{72C4D1F0-B6E1-4E1E-9486-AD7EB3B7FA11}" destId="{105F9339-B14F-480C-85FE-6B5DED6864F1}" srcOrd="0" destOrd="0" presId="urn:microsoft.com/office/officeart/2005/8/layout/list1"/>
    <dgm:cxn modelId="{314C69D6-4FB8-4BCF-BB39-3568C156F6B2}" type="presOf" srcId="{EF266EB9-C6E3-4B50-BA41-FF969CFAB934}" destId="{EB94DC48-5E56-4135-87EA-7FFE9F354CD4}" srcOrd="0" destOrd="0" presId="urn:microsoft.com/office/officeart/2005/8/layout/list1"/>
    <dgm:cxn modelId="{AF7054D7-8E81-47AA-9081-9FFECC83F6EB}" srcId="{D5F02B2A-ED9E-4447-8946-08158B9B2094}" destId="{C4B7EEBF-9EDA-42B1-A3B8-50C6B4E097FE}" srcOrd="0" destOrd="0" parTransId="{342911E4-D429-4F92-A77E-353E8E05EF59}" sibTransId="{CF1D8628-23E4-45B9-9544-896CB753A168}"/>
    <dgm:cxn modelId="{F5DFCFE0-49FA-4CF8-95C7-994E1F774C6D}" type="presOf" srcId="{83120852-C226-4B05-926B-5770FD2D7B9F}" destId="{9EECC57D-8A0B-41F3-BFEA-A48713A026B0}" srcOrd="1" destOrd="0" presId="urn:microsoft.com/office/officeart/2005/8/layout/list1"/>
    <dgm:cxn modelId="{B5B47DE2-F0B9-4531-A274-51BCD8295139}" type="presOf" srcId="{6954C4C2-548A-42DB-AD60-779B73EBE92E}" destId="{96C1FFB1-4152-46A1-8BCF-93D98C4F4A61}" srcOrd="0" destOrd="0" presId="urn:microsoft.com/office/officeart/2005/8/layout/list1"/>
    <dgm:cxn modelId="{9312CFE3-A0E3-4A2F-BC05-4CE31D08A5F7}" type="presOf" srcId="{EF266EB9-C6E3-4B50-BA41-FF969CFAB934}" destId="{C2CD5AEA-0280-48E9-A9CF-3299DA4EAEB9}" srcOrd="1" destOrd="0" presId="urn:microsoft.com/office/officeart/2005/8/layout/list1"/>
    <dgm:cxn modelId="{7B7A49E4-3D40-4077-A42D-C9CE42D1C132}" type="presOf" srcId="{C4B7EEBF-9EDA-42B1-A3B8-50C6B4E097FE}" destId="{400F1DA7-2F97-4746-AC04-0A6E1D8A58F8}" srcOrd="0" destOrd="0" presId="urn:microsoft.com/office/officeart/2005/8/layout/list1"/>
    <dgm:cxn modelId="{EFB29AE9-FA37-42AE-9562-B48581380178}" srcId="{AE1BEF72-E7F8-4714-8D6C-596EC81A30ED}" destId="{EF266EB9-C6E3-4B50-BA41-FF969CFAB934}" srcOrd="3" destOrd="0" parTransId="{20D767BF-EC83-4C75-B598-AE940E077D3A}" sibTransId="{045F7C0F-5CB3-488A-820A-A1A89322D713}"/>
    <dgm:cxn modelId="{4DA5C0EA-09DE-4456-B93E-DF7E7D02C2FA}" srcId="{AE1BEF72-E7F8-4714-8D6C-596EC81A30ED}" destId="{D5F02B2A-ED9E-4447-8946-08158B9B2094}" srcOrd="6" destOrd="0" parTransId="{B9D6EC9A-A7C4-4E2F-8F00-C2B76C3F495E}" sibTransId="{E814C4F6-FA3D-4140-842F-4956098BD1A7}"/>
    <dgm:cxn modelId="{3A8E7CF9-6E0C-444D-8DAF-34300B045DCC}" type="presOf" srcId="{D5F02B2A-ED9E-4447-8946-08158B9B2094}" destId="{C439A019-5990-46BF-860B-CAA650B9CEEF}" srcOrd="0" destOrd="0" presId="urn:microsoft.com/office/officeart/2005/8/layout/list1"/>
    <dgm:cxn modelId="{6F1BA8FE-998C-42B2-88E5-9A358EB57F60}" type="presParOf" srcId="{3D738EAA-0F51-4FAF-8AB1-BB1B481E9504}" destId="{CE2C1347-F135-4866-B9A2-5B960922CF0F}" srcOrd="0" destOrd="0" presId="urn:microsoft.com/office/officeart/2005/8/layout/list1"/>
    <dgm:cxn modelId="{DEC18DA9-A740-4091-B8F8-60662BA4E613}" type="presParOf" srcId="{CE2C1347-F135-4866-B9A2-5B960922CF0F}" destId="{96C1FFB1-4152-46A1-8BCF-93D98C4F4A61}" srcOrd="0" destOrd="0" presId="urn:microsoft.com/office/officeart/2005/8/layout/list1"/>
    <dgm:cxn modelId="{5486BF0A-170B-4DAA-BDDD-F613CE07F525}" type="presParOf" srcId="{CE2C1347-F135-4866-B9A2-5B960922CF0F}" destId="{DF6FD516-5C4E-44BC-94D6-69C5D602F35C}" srcOrd="1" destOrd="0" presId="urn:microsoft.com/office/officeart/2005/8/layout/list1"/>
    <dgm:cxn modelId="{26C917B7-7182-4CB0-9DCF-2B48B2584929}" type="presParOf" srcId="{3D738EAA-0F51-4FAF-8AB1-BB1B481E9504}" destId="{8CCC75CE-E172-4E84-B6C1-15209068ACE5}" srcOrd="1" destOrd="0" presId="urn:microsoft.com/office/officeart/2005/8/layout/list1"/>
    <dgm:cxn modelId="{F2905E08-078A-45EB-B6FD-48C4A73A90B9}" type="presParOf" srcId="{3D738EAA-0F51-4FAF-8AB1-BB1B481E9504}" destId="{E7781EA5-FE0C-4AC6-9EA1-774CBD3797B2}" srcOrd="2" destOrd="0" presId="urn:microsoft.com/office/officeart/2005/8/layout/list1"/>
    <dgm:cxn modelId="{D537CFC3-13DC-4C77-AC02-31AE7DF201F1}" type="presParOf" srcId="{3D738EAA-0F51-4FAF-8AB1-BB1B481E9504}" destId="{B9FA68CF-B9CA-4967-87B4-A5576D751526}" srcOrd="3" destOrd="0" presId="urn:microsoft.com/office/officeart/2005/8/layout/list1"/>
    <dgm:cxn modelId="{F8BC8D2D-D156-4AAF-B21C-36FEA8EEAE50}" type="presParOf" srcId="{3D738EAA-0F51-4FAF-8AB1-BB1B481E9504}" destId="{21695A5F-632F-40C4-9F6A-7C14EDB43E56}" srcOrd="4" destOrd="0" presId="urn:microsoft.com/office/officeart/2005/8/layout/list1"/>
    <dgm:cxn modelId="{05F08940-CD1E-4CC6-8872-E99027902F4A}" type="presParOf" srcId="{21695A5F-632F-40C4-9F6A-7C14EDB43E56}" destId="{0E942E0F-F6D3-4488-BED2-E57ED93D948B}" srcOrd="0" destOrd="0" presId="urn:microsoft.com/office/officeart/2005/8/layout/list1"/>
    <dgm:cxn modelId="{1E730DD1-B448-45CA-A341-7E69141DBFC7}" type="presParOf" srcId="{21695A5F-632F-40C4-9F6A-7C14EDB43E56}" destId="{6959E722-2116-448F-8A69-489D68E314EE}" srcOrd="1" destOrd="0" presId="urn:microsoft.com/office/officeart/2005/8/layout/list1"/>
    <dgm:cxn modelId="{8DDC73E2-D401-4227-B1E7-9324191C85FE}" type="presParOf" srcId="{3D738EAA-0F51-4FAF-8AB1-BB1B481E9504}" destId="{D2731AFF-3D42-46E5-ABF3-9129435A2636}" srcOrd="5" destOrd="0" presId="urn:microsoft.com/office/officeart/2005/8/layout/list1"/>
    <dgm:cxn modelId="{AA301B26-2F94-49B7-B150-03D667F5AD43}" type="presParOf" srcId="{3D738EAA-0F51-4FAF-8AB1-BB1B481E9504}" destId="{420375F3-620A-468E-A920-F32C1F207785}" srcOrd="6" destOrd="0" presId="urn:microsoft.com/office/officeart/2005/8/layout/list1"/>
    <dgm:cxn modelId="{3B5280F1-67E4-4F2A-8882-45157943506D}" type="presParOf" srcId="{3D738EAA-0F51-4FAF-8AB1-BB1B481E9504}" destId="{3DE33ED2-F548-4192-B572-515F6A3C88DA}" srcOrd="7" destOrd="0" presId="urn:microsoft.com/office/officeart/2005/8/layout/list1"/>
    <dgm:cxn modelId="{60EF9A02-04F1-4B08-87A1-51C63C1E1B50}" type="presParOf" srcId="{3D738EAA-0F51-4FAF-8AB1-BB1B481E9504}" destId="{ABC1B1D3-8029-4D52-AA43-B228185569D5}" srcOrd="8" destOrd="0" presId="urn:microsoft.com/office/officeart/2005/8/layout/list1"/>
    <dgm:cxn modelId="{8781ECA7-9B3F-4BFD-984A-C0DDDB557E18}" type="presParOf" srcId="{ABC1B1D3-8029-4D52-AA43-B228185569D5}" destId="{F4E8D6FD-A4AA-4A6C-BD29-01E564CE97DA}" srcOrd="0" destOrd="0" presId="urn:microsoft.com/office/officeart/2005/8/layout/list1"/>
    <dgm:cxn modelId="{C3F23044-49A0-4CE6-A5FB-0E655DB573F0}" type="presParOf" srcId="{ABC1B1D3-8029-4D52-AA43-B228185569D5}" destId="{9EECC57D-8A0B-41F3-BFEA-A48713A026B0}" srcOrd="1" destOrd="0" presId="urn:microsoft.com/office/officeart/2005/8/layout/list1"/>
    <dgm:cxn modelId="{3071DDFE-B7C0-4017-84BE-868F256B8499}" type="presParOf" srcId="{3D738EAA-0F51-4FAF-8AB1-BB1B481E9504}" destId="{0ED0B014-B14E-4D38-8C9C-8571083830AA}" srcOrd="9" destOrd="0" presId="urn:microsoft.com/office/officeart/2005/8/layout/list1"/>
    <dgm:cxn modelId="{F277721C-17FC-424A-86DB-39FE39FC95F2}" type="presParOf" srcId="{3D738EAA-0F51-4FAF-8AB1-BB1B481E9504}" destId="{F7BCD27F-3D6A-4225-A3A3-52941414F3F9}" srcOrd="10" destOrd="0" presId="urn:microsoft.com/office/officeart/2005/8/layout/list1"/>
    <dgm:cxn modelId="{EEFC091C-7216-46A2-8B6E-A37711970EDC}" type="presParOf" srcId="{3D738EAA-0F51-4FAF-8AB1-BB1B481E9504}" destId="{668E2164-4D61-43F1-82B3-C574CE3D8A1E}" srcOrd="11" destOrd="0" presId="urn:microsoft.com/office/officeart/2005/8/layout/list1"/>
    <dgm:cxn modelId="{A4880E21-144C-4E9A-B44A-BA529B8F3037}" type="presParOf" srcId="{3D738EAA-0F51-4FAF-8AB1-BB1B481E9504}" destId="{CE32C5F1-8D46-47A4-9193-1AE87A9E1F32}" srcOrd="12" destOrd="0" presId="urn:microsoft.com/office/officeart/2005/8/layout/list1"/>
    <dgm:cxn modelId="{04FA0D52-6C54-4951-891C-A044E5429718}" type="presParOf" srcId="{CE32C5F1-8D46-47A4-9193-1AE87A9E1F32}" destId="{EB94DC48-5E56-4135-87EA-7FFE9F354CD4}" srcOrd="0" destOrd="0" presId="urn:microsoft.com/office/officeart/2005/8/layout/list1"/>
    <dgm:cxn modelId="{B16A5DA1-AB2F-4075-B539-C0486073E4D6}" type="presParOf" srcId="{CE32C5F1-8D46-47A4-9193-1AE87A9E1F32}" destId="{C2CD5AEA-0280-48E9-A9CF-3299DA4EAEB9}" srcOrd="1" destOrd="0" presId="urn:microsoft.com/office/officeart/2005/8/layout/list1"/>
    <dgm:cxn modelId="{E95CE228-C0C2-49C3-9870-48ED72A173AE}" type="presParOf" srcId="{3D738EAA-0F51-4FAF-8AB1-BB1B481E9504}" destId="{FBE28AD8-7190-4AC0-BC3E-55E1AFC33EEC}" srcOrd="13" destOrd="0" presId="urn:microsoft.com/office/officeart/2005/8/layout/list1"/>
    <dgm:cxn modelId="{3F37019E-EFA4-499E-8523-183CF3600CD5}" type="presParOf" srcId="{3D738EAA-0F51-4FAF-8AB1-BB1B481E9504}" destId="{FB77BBD7-6DD2-4063-B397-ECF6B96432FC}" srcOrd="14" destOrd="0" presId="urn:microsoft.com/office/officeart/2005/8/layout/list1"/>
    <dgm:cxn modelId="{049D4319-C11C-44DA-AC31-6C51E01A7613}" type="presParOf" srcId="{3D738EAA-0F51-4FAF-8AB1-BB1B481E9504}" destId="{A15A8581-6A5C-4806-9FC1-A3AF52A39D33}" srcOrd="15" destOrd="0" presId="urn:microsoft.com/office/officeart/2005/8/layout/list1"/>
    <dgm:cxn modelId="{3B85F922-DBCD-438F-A51B-61D4D01E82C8}" type="presParOf" srcId="{3D738EAA-0F51-4FAF-8AB1-BB1B481E9504}" destId="{63AD9063-5378-4810-AD02-752A42648ED0}" srcOrd="16" destOrd="0" presId="urn:microsoft.com/office/officeart/2005/8/layout/list1"/>
    <dgm:cxn modelId="{111A094C-5F6A-4A50-A4A7-CAE0F46AB6E1}" type="presParOf" srcId="{63AD9063-5378-4810-AD02-752A42648ED0}" destId="{FC421B1A-C7AC-47ED-9511-F54278DCE2A3}" srcOrd="0" destOrd="0" presId="urn:microsoft.com/office/officeart/2005/8/layout/list1"/>
    <dgm:cxn modelId="{F34FD471-36CE-4558-A66B-DD1E66AC4E3E}" type="presParOf" srcId="{63AD9063-5378-4810-AD02-752A42648ED0}" destId="{B863ED48-3EB6-4E55-A60F-05D22180575D}" srcOrd="1" destOrd="0" presId="urn:microsoft.com/office/officeart/2005/8/layout/list1"/>
    <dgm:cxn modelId="{7C4DB29C-DFDA-4812-A0BE-917E10605906}" type="presParOf" srcId="{3D738EAA-0F51-4FAF-8AB1-BB1B481E9504}" destId="{266DF970-475C-4306-A9E5-E9A36E79FDD0}" srcOrd="17" destOrd="0" presId="urn:microsoft.com/office/officeart/2005/8/layout/list1"/>
    <dgm:cxn modelId="{867F5C40-481A-4A1C-99E1-E92842A3EB77}" type="presParOf" srcId="{3D738EAA-0F51-4FAF-8AB1-BB1B481E9504}" destId="{73B8AC19-A2CB-4BA0-AD53-F776A740528F}" srcOrd="18" destOrd="0" presId="urn:microsoft.com/office/officeart/2005/8/layout/list1"/>
    <dgm:cxn modelId="{10BC8E6F-314A-415F-9A33-85449F971A8B}" type="presParOf" srcId="{3D738EAA-0F51-4FAF-8AB1-BB1B481E9504}" destId="{DFA2FA1B-A3C7-493E-AFEE-CF05618F803B}" srcOrd="19" destOrd="0" presId="urn:microsoft.com/office/officeart/2005/8/layout/list1"/>
    <dgm:cxn modelId="{FB39F6A7-DE8B-4D5A-A0B0-3648DC963284}" type="presParOf" srcId="{3D738EAA-0F51-4FAF-8AB1-BB1B481E9504}" destId="{D5B8BE11-5474-4632-B0FD-01BD81366A26}" srcOrd="20" destOrd="0" presId="urn:microsoft.com/office/officeart/2005/8/layout/list1"/>
    <dgm:cxn modelId="{8F47FDEC-918B-4EB7-849E-94C0B58A3621}" type="presParOf" srcId="{D5B8BE11-5474-4632-B0FD-01BD81366A26}" destId="{105F9339-B14F-480C-85FE-6B5DED6864F1}" srcOrd="0" destOrd="0" presId="urn:microsoft.com/office/officeart/2005/8/layout/list1"/>
    <dgm:cxn modelId="{39B7D743-5C50-49C6-B4B7-43B831FD51A7}" type="presParOf" srcId="{D5B8BE11-5474-4632-B0FD-01BD81366A26}" destId="{C7A731A9-A9DA-4F92-A1B8-623327838B8C}" srcOrd="1" destOrd="0" presId="urn:microsoft.com/office/officeart/2005/8/layout/list1"/>
    <dgm:cxn modelId="{1C83D7FF-CC34-42AB-B87B-46B4ED169327}" type="presParOf" srcId="{3D738EAA-0F51-4FAF-8AB1-BB1B481E9504}" destId="{901D3AC0-A974-495F-A6C8-29A87D6E9BEC}" srcOrd="21" destOrd="0" presId="urn:microsoft.com/office/officeart/2005/8/layout/list1"/>
    <dgm:cxn modelId="{BA8A3DF4-25CC-45D9-A0CD-3D2961B69649}" type="presParOf" srcId="{3D738EAA-0F51-4FAF-8AB1-BB1B481E9504}" destId="{36F22DDD-E35F-4030-9D35-DFFD0C5E7CA7}" srcOrd="22" destOrd="0" presId="urn:microsoft.com/office/officeart/2005/8/layout/list1"/>
    <dgm:cxn modelId="{47D8E80F-46C4-4B7B-9560-009FF455E00B}" type="presParOf" srcId="{3D738EAA-0F51-4FAF-8AB1-BB1B481E9504}" destId="{01C92AD3-7ADF-4765-9D3E-A8D8ACC4FBA6}" srcOrd="23" destOrd="0" presId="urn:microsoft.com/office/officeart/2005/8/layout/list1"/>
    <dgm:cxn modelId="{ECF197EF-EA87-484A-A546-EFB04DA5DAE7}" type="presParOf" srcId="{3D738EAA-0F51-4FAF-8AB1-BB1B481E9504}" destId="{D560DDF5-199C-4CCA-8FD1-430C6AFDDAD2}" srcOrd="24" destOrd="0" presId="urn:microsoft.com/office/officeart/2005/8/layout/list1"/>
    <dgm:cxn modelId="{3A026C8B-93C0-4671-93F6-0891E7B75F9C}" type="presParOf" srcId="{D560DDF5-199C-4CCA-8FD1-430C6AFDDAD2}" destId="{C439A019-5990-46BF-860B-CAA650B9CEEF}" srcOrd="0" destOrd="0" presId="urn:microsoft.com/office/officeart/2005/8/layout/list1"/>
    <dgm:cxn modelId="{87F0C9F1-9B83-4E86-9FEB-ED13A55929B4}" type="presParOf" srcId="{D560DDF5-199C-4CCA-8FD1-430C6AFDDAD2}" destId="{48B6C45B-4671-4297-B1E8-296BAAC85BF9}" srcOrd="1" destOrd="0" presId="urn:microsoft.com/office/officeart/2005/8/layout/list1"/>
    <dgm:cxn modelId="{FF33DB46-AD03-42A1-863D-51017A5B6945}" type="presParOf" srcId="{3D738EAA-0F51-4FAF-8AB1-BB1B481E9504}" destId="{A58FED58-112B-4679-B556-920540A4D9BB}" srcOrd="25" destOrd="0" presId="urn:microsoft.com/office/officeart/2005/8/layout/list1"/>
    <dgm:cxn modelId="{792395DF-BF4F-464E-AC24-3FC3E414AD84}" type="presParOf" srcId="{3D738EAA-0F51-4FAF-8AB1-BB1B481E9504}" destId="{400F1DA7-2F97-4746-AC04-0A6E1D8A58F8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D6A79B-5B9E-453B-966E-CCFE958C6B31}">
      <dsp:nvSpPr>
        <dsp:cNvPr id="0" name=""/>
        <dsp:cNvSpPr/>
      </dsp:nvSpPr>
      <dsp:spPr>
        <a:xfrm>
          <a:off x="2115" y="1027457"/>
          <a:ext cx="1882592" cy="75303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Συστήνομαι</a:t>
          </a:r>
        </a:p>
      </dsp:txBody>
      <dsp:txXfrm>
        <a:off x="378634" y="1027457"/>
        <a:ext cx="1129555" cy="753037"/>
      </dsp:txXfrm>
    </dsp:sp>
    <dsp:sp modelId="{CDAB3657-AC3A-4225-B909-C7DA22621721}">
      <dsp:nvSpPr>
        <dsp:cNvPr id="0" name=""/>
        <dsp:cNvSpPr/>
      </dsp:nvSpPr>
      <dsp:spPr>
        <a:xfrm>
          <a:off x="1696448" y="1027457"/>
          <a:ext cx="1882592" cy="75303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Ταυτοποιώ</a:t>
          </a:r>
          <a:endParaRPr lang="el-G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72967" y="1027457"/>
        <a:ext cx="1129555" cy="753037"/>
      </dsp:txXfrm>
    </dsp:sp>
    <dsp:sp modelId="{7AEA7E84-CAA0-4462-B552-FBCBDF618EF9}">
      <dsp:nvSpPr>
        <dsp:cNvPr id="0" name=""/>
        <dsp:cNvSpPr/>
      </dsp:nvSpPr>
      <dsp:spPr>
        <a:xfrm>
          <a:off x="3390782" y="1027457"/>
          <a:ext cx="1882592" cy="75303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Εξηγώ Διαδικασία</a:t>
          </a:r>
        </a:p>
      </dsp:txBody>
      <dsp:txXfrm>
        <a:off x="3767301" y="1027457"/>
        <a:ext cx="1129555" cy="753037"/>
      </dsp:txXfrm>
    </dsp:sp>
    <dsp:sp modelId="{A27BB8F2-8847-4679-9B8F-ED2DC07617BD}">
      <dsp:nvSpPr>
        <dsp:cNvPr id="0" name=""/>
        <dsp:cNvSpPr/>
      </dsp:nvSpPr>
      <dsp:spPr>
        <a:xfrm>
          <a:off x="5085116" y="1027457"/>
          <a:ext cx="1882592" cy="75303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Λαμβάνω συγκατάθεση</a:t>
          </a:r>
        </a:p>
      </dsp:txBody>
      <dsp:txXfrm>
        <a:off x="5461635" y="1027457"/>
        <a:ext cx="1129555" cy="753037"/>
      </dsp:txXfrm>
    </dsp:sp>
    <dsp:sp modelId="{59B10320-EA07-4A3B-B3A7-A37A4022F298}">
      <dsp:nvSpPr>
        <dsp:cNvPr id="0" name=""/>
        <dsp:cNvSpPr/>
      </dsp:nvSpPr>
      <dsp:spPr>
        <a:xfrm>
          <a:off x="6779449" y="1027457"/>
          <a:ext cx="1882592" cy="75303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Απαντάω σε ερωτήσεις</a:t>
          </a:r>
        </a:p>
      </dsp:txBody>
      <dsp:txXfrm>
        <a:off x="7155968" y="1027457"/>
        <a:ext cx="1129555" cy="7530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81EA5-FE0C-4AC6-9EA1-774CBD3797B2}">
      <dsp:nvSpPr>
        <dsp:cNvPr id="0" name=""/>
        <dsp:cNvSpPr/>
      </dsp:nvSpPr>
      <dsp:spPr>
        <a:xfrm>
          <a:off x="0" y="224716"/>
          <a:ext cx="8642554" cy="584325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758" tIns="291592" rIns="67075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Γιατί? Αποφυγή μετάδοσης μικροβίων</a:t>
          </a:r>
        </a:p>
      </dsp:txBody>
      <dsp:txXfrm>
        <a:off x="0" y="224716"/>
        <a:ext cx="8642554" cy="584325"/>
      </dsp:txXfrm>
    </dsp:sp>
    <dsp:sp modelId="{DF6FD516-5C4E-44BC-94D6-69C5D602F35C}">
      <dsp:nvSpPr>
        <dsp:cNvPr id="0" name=""/>
        <dsp:cNvSpPr/>
      </dsp:nvSpPr>
      <dsp:spPr>
        <a:xfrm>
          <a:off x="432127" y="18076"/>
          <a:ext cx="6049787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68" tIns="0" rIns="22866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Πλύσιμο χεριών</a:t>
          </a:r>
        </a:p>
      </dsp:txBody>
      <dsp:txXfrm>
        <a:off x="452302" y="38251"/>
        <a:ext cx="6009437" cy="372930"/>
      </dsp:txXfrm>
    </dsp:sp>
    <dsp:sp modelId="{420375F3-620A-468E-A920-F32C1F207785}">
      <dsp:nvSpPr>
        <dsp:cNvPr id="0" name=""/>
        <dsp:cNvSpPr/>
      </dsp:nvSpPr>
      <dsp:spPr>
        <a:xfrm>
          <a:off x="0" y="1091281"/>
          <a:ext cx="8642554" cy="584325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758" tIns="291592" rIns="67075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Γιατί? Αποφυγή λάθους</a:t>
          </a:r>
        </a:p>
      </dsp:txBody>
      <dsp:txXfrm>
        <a:off x="0" y="1091281"/>
        <a:ext cx="8642554" cy="584325"/>
      </dsp:txXfrm>
    </dsp:sp>
    <dsp:sp modelId="{6959E722-2116-448F-8A69-489D68E314EE}">
      <dsp:nvSpPr>
        <dsp:cNvPr id="0" name=""/>
        <dsp:cNvSpPr/>
      </dsp:nvSpPr>
      <dsp:spPr>
        <a:xfrm>
          <a:off x="432127" y="884641"/>
          <a:ext cx="6049787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68" tIns="0" rIns="22866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Ταυτοποίηση ασθενούς</a:t>
          </a:r>
        </a:p>
      </dsp:txBody>
      <dsp:txXfrm>
        <a:off x="452302" y="904816"/>
        <a:ext cx="6009437" cy="372930"/>
      </dsp:txXfrm>
    </dsp:sp>
    <dsp:sp modelId="{F7BCD27F-3D6A-4225-A3A3-52941414F3F9}">
      <dsp:nvSpPr>
        <dsp:cNvPr id="0" name=""/>
        <dsp:cNvSpPr/>
      </dsp:nvSpPr>
      <dsp:spPr>
        <a:xfrm>
          <a:off x="0" y="1957846"/>
          <a:ext cx="8642554" cy="584325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758" tIns="291592" rIns="67075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Γιατί? Εξασφάλιση συνεργασίας και μείωση άγχους</a:t>
          </a:r>
        </a:p>
      </dsp:txBody>
      <dsp:txXfrm>
        <a:off x="0" y="1957846"/>
        <a:ext cx="8642554" cy="584325"/>
      </dsp:txXfrm>
    </dsp:sp>
    <dsp:sp modelId="{9EECC57D-8A0B-41F3-BFEA-A48713A026B0}">
      <dsp:nvSpPr>
        <dsp:cNvPr id="0" name=""/>
        <dsp:cNvSpPr/>
      </dsp:nvSpPr>
      <dsp:spPr>
        <a:xfrm>
          <a:off x="432127" y="1751206"/>
          <a:ext cx="6049787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68" tIns="0" rIns="22866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Καλές επικοινωνιακές δεξιότητες</a:t>
          </a:r>
        </a:p>
      </dsp:txBody>
      <dsp:txXfrm>
        <a:off x="452302" y="1771381"/>
        <a:ext cx="6009437" cy="372930"/>
      </dsp:txXfrm>
    </dsp:sp>
    <dsp:sp modelId="{FB77BBD7-6DD2-4063-B397-ECF6B96432FC}">
      <dsp:nvSpPr>
        <dsp:cNvPr id="0" name=""/>
        <dsp:cNvSpPr/>
      </dsp:nvSpPr>
      <dsp:spPr>
        <a:xfrm>
          <a:off x="0" y="2824411"/>
          <a:ext cx="8642554" cy="584325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758" tIns="291592" rIns="67075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Γιατί?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Μείωση άγχους, αίσθημα ασφάλειας</a:t>
          </a:r>
        </a:p>
      </dsp:txBody>
      <dsp:txXfrm>
        <a:off x="0" y="2824411"/>
        <a:ext cx="8642554" cy="584325"/>
      </dsp:txXfrm>
    </dsp:sp>
    <dsp:sp modelId="{C2CD5AEA-0280-48E9-A9CF-3299DA4EAEB9}">
      <dsp:nvSpPr>
        <dsp:cNvPr id="0" name=""/>
        <dsp:cNvSpPr/>
      </dsp:nvSpPr>
      <dsp:spPr>
        <a:xfrm>
          <a:off x="432127" y="2617771"/>
          <a:ext cx="6049787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68" tIns="0" rIns="22866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Εξασφάλιση </a:t>
          </a:r>
          <a:r>
            <a:rPr lang="el-GR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ιδιωτικότητας</a:t>
          </a:r>
          <a:endParaRPr lang="el-G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2302" y="2637946"/>
        <a:ext cx="6009437" cy="372930"/>
      </dsp:txXfrm>
    </dsp:sp>
    <dsp:sp modelId="{73B8AC19-A2CB-4BA0-AD53-F776A740528F}">
      <dsp:nvSpPr>
        <dsp:cNvPr id="0" name=""/>
        <dsp:cNvSpPr/>
      </dsp:nvSpPr>
      <dsp:spPr>
        <a:xfrm>
          <a:off x="0" y="3690976"/>
          <a:ext cx="8642554" cy="584325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758" tIns="291592" rIns="67075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Γιατί? Έγκυρη μέτρηση</a:t>
          </a:r>
        </a:p>
      </dsp:txBody>
      <dsp:txXfrm>
        <a:off x="0" y="3690976"/>
        <a:ext cx="8642554" cy="584325"/>
      </dsp:txXfrm>
    </dsp:sp>
    <dsp:sp modelId="{B863ED48-3EB6-4E55-A60F-05D22180575D}">
      <dsp:nvSpPr>
        <dsp:cNvPr id="0" name=""/>
        <dsp:cNvSpPr/>
      </dsp:nvSpPr>
      <dsp:spPr>
        <a:xfrm>
          <a:off x="432127" y="3484336"/>
          <a:ext cx="6049787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68" tIns="0" rIns="22866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Σωστός εξοπλισμός</a:t>
          </a:r>
        </a:p>
      </dsp:txBody>
      <dsp:txXfrm>
        <a:off x="452302" y="3504511"/>
        <a:ext cx="6009437" cy="372930"/>
      </dsp:txXfrm>
    </dsp:sp>
    <dsp:sp modelId="{36F22DDD-E35F-4030-9D35-DFFD0C5E7CA7}">
      <dsp:nvSpPr>
        <dsp:cNvPr id="0" name=""/>
        <dsp:cNvSpPr/>
      </dsp:nvSpPr>
      <dsp:spPr>
        <a:xfrm>
          <a:off x="0" y="4557541"/>
          <a:ext cx="8642554" cy="584325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758" tIns="291592" rIns="67075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Γιατί? Έγκυρη μέτρηση</a:t>
          </a:r>
        </a:p>
      </dsp:txBody>
      <dsp:txXfrm>
        <a:off x="0" y="4557541"/>
        <a:ext cx="8642554" cy="584325"/>
      </dsp:txXfrm>
    </dsp:sp>
    <dsp:sp modelId="{C7A731A9-A9DA-4F92-A1B8-623327838B8C}">
      <dsp:nvSpPr>
        <dsp:cNvPr id="0" name=""/>
        <dsp:cNvSpPr/>
      </dsp:nvSpPr>
      <dsp:spPr>
        <a:xfrm>
          <a:off x="432127" y="4350901"/>
          <a:ext cx="6049787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68" tIns="0" rIns="22866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Σωστή θέση</a:t>
          </a:r>
        </a:p>
      </dsp:txBody>
      <dsp:txXfrm>
        <a:off x="452302" y="4371076"/>
        <a:ext cx="6009437" cy="372930"/>
      </dsp:txXfrm>
    </dsp:sp>
    <dsp:sp modelId="{400F1DA7-2F97-4746-AC04-0A6E1D8A58F8}">
      <dsp:nvSpPr>
        <dsp:cNvPr id="0" name=""/>
        <dsp:cNvSpPr/>
      </dsp:nvSpPr>
      <dsp:spPr>
        <a:xfrm>
          <a:off x="0" y="5424106"/>
          <a:ext cx="8642554" cy="584325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758" tIns="291592" rIns="67075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Γιατί? Τεκμηρίωση και έγκαιρη παρέμβαση</a:t>
          </a:r>
        </a:p>
      </dsp:txBody>
      <dsp:txXfrm>
        <a:off x="0" y="5424106"/>
        <a:ext cx="8642554" cy="584325"/>
      </dsp:txXfrm>
    </dsp:sp>
    <dsp:sp modelId="{48B6C45B-4671-4297-B1E8-296BAAC85BF9}">
      <dsp:nvSpPr>
        <dsp:cNvPr id="0" name=""/>
        <dsp:cNvSpPr/>
      </dsp:nvSpPr>
      <dsp:spPr>
        <a:xfrm>
          <a:off x="432127" y="5217466"/>
          <a:ext cx="6049787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68" tIns="0" rIns="22866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latin typeface="Arial" panose="020B0604020202020204" pitchFamily="34" charset="0"/>
              <a:cs typeface="Arial" panose="020B0604020202020204" pitchFamily="34" charset="0"/>
            </a:rPr>
            <a:t>Καταγραφή μετρήσεων</a:t>
          </a:r>
        </a:p>
      </dsp:txBody>
      <dsp:txXfrm>
        <a:off x="452302" y="5237641"/>
        <a:ext cx="6009437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9B800-C250-49E4-9F50-09CD87B56FFE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AB83F-FD32-43E0-975B-43C2C44827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3836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476187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6E3-0FEC-418E-B6E6-133E7507FA15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9B94-C4DA-495E-9D52-376DB86881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32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6E3-0FEC-418E-B6E6-133E7507FA15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9B94-C4DA-495E-9D52-376DB86881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556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6E3-0FEC-418E-B6E6-133E7507FA15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9B94-C4DA-495E-9D52-376DB86881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749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6E3-0FEC-418E-B6E6-133E7507FA15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9B94-C4DA-495E-9D52-376DB86881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047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6E3-0FEC-418E-B6E6-133E7507FA15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9B94-C4DA-495E-9D52-376DB86881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371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6E3-0FEC-418E-B6E6-133E7507FA15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9B94-C4DA-495E-9D52-376DB86881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312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6E3-0FEC-418E-B6E6-133E7507FA15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9B94-C4DA-495E-9D52-376DB86881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0435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6E3-0FEC-418E-B6E6-133E7507FA15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9B94-C4DA-495E-9D52-376DB86881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465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6E3-0FEC-418E-B6E6-133E7507FA15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9B94-C4DA-495E-9D52-376DB86881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8017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6E3-0FEC-418E-B6E6-133E7507FA15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9B94-C4DA-495E-9D52-376DB86881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3900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6E3-0FEC-418E-B6E6-133E7507FA15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9B94-C4DA-495E-9D52-376DB86881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5448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776E3-0FEC-418E-B6E6-133E7507FA15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19B94-C4DA-495E-9D52-376DB86881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43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83940" y="173397"/>
            <a:ext cx="7886700" cy="770500"/>
          </a:xfrm>
        </p:spPr>
        <p:txBody>
          <a:bodyPr>
            <a:normAutofit fontScale="90000"/>
          </a:bodyPr>
          <a:lstStyle/>
          <a:p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Μαθησιακά Αποτελέσματα</a:t>
            </a:r>
            <a:b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3200" b="1">
                <a:latin typeface="Arial" panose="020B0604020202020204" pitchFamily="34" charset="0"/>
                <a:cs typeface="Arial" panose="020B0604020202020204" pitchFamily="34" charset="0"/>
              </a:rPr>
              <a:t>Ζωτικών Σημείων</a:t>
            </a: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1" y="2105844"/>
            <a:ext cx="9282544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Στο τέλος του μαθήματος ο/η φοιτητής/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τρια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θα πρέπει να έχει την δυνατότητα να:</a:t>
            </a:r>
          </a:p>
          <a:p>
            <a:pPr marL="0" indent="0">
              <a:buNone/>
            </a:pP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Μετρήσει τα ζωτικά σημεία του/της ασθενούς (θερμοκρασία, αναπνοές,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σφύξεις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, αρτηριακή πίεση)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περιγράφοντας επαρκώς τις διαδικασίες και χρησιμοποιώντας τον κατάλληλο εξοπλισμό</a:t>
            </a:r>
          </a:p>
          <a:p>
            <a:pPr marL="457200" indent="-457200">
              <a:buFont typeface="+mj-lt"/>
              <a:buAutoNum type="arabicPeriod"/>
            </a:pP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Να αναλύσει τα αποτελέσματα των μετρήσεων και να τα καταγράψει στο θερμομετρικό διάγραμμα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Αναγνωρίσει τους παράγοντες που μπορεί να επηρεάσουν τις τιμές των ζωτικών σημείων</a:t>
            </a:r>
          </a:p>
          <a:p>
            <a:pPr marL="457200" indent="-457200">
              <a:buFont typeface="+mj-lt"/>
              <a:buAutoNum type="arabicPeriod"/>
            </a:pP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Αναγνωρίσει και να αναφέρει τυχόν αποκλίσεις από τις φυσιολογικές τιμές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6297" y="680884"/>
            <a:ext cx="375285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825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Διάγραμμα 1"/>
          <p:cNvGraphicFramePr/>
          <p:nvPr>
            <p:extLst/>
          </p:nvPr>
        </p:nvGraphicFramePr>
        <p:xfrm>
          <a:off x="1723623" y="1532586"/>
          <a:ext cx="8664158" cy="2807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24011" y="635428"/>
            <a:ext cx="668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u="sng" dirty="0">
                <a:latin typeface="Arial" panose="020B0604020202020204" pitchFamily="34" charset="0"/>
                <a:cs typeface="Arial" panose="020B0604020202020204" pitchFamily="34" charset="0"/>
              </a:rPr>
              <a:t>Προσέγγιση του/της ασθενούς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723623" y="43940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Λαμβάνω υπόψη τυχόν ιδιαιτερότητες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Εξασφαλίζω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ιδιωτικότητα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02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52650" y="217643"/>
            <a:ext cx="7886700" cy="1325563"/>
          </a:xfrm>
        </p:spPr>
        <p:txBody>
          <a:bodyPr>
            <a:normAutofit/>
          </a:bodyPr>
          <a:lstStyle/>
          <a:p>
            <a:r>
              <a:rPr lang="el-GR" sz="4000" b="1" dirty="0">
                <a:latin typeface="Arial" panose="020B0604020202020204" pitchFamily="34" charset="0"/>
                <a:cs typeface="Arial" panose="020B0604020202020204" pitchFamily="34" charset="0"/>
              </a:rPr>
              <a:t>Πότε???</a:t>
            </a: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2801579" y="2050026"/>
            <a:ext cx="6588842" cy="353513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Κατά την εισαγωγή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Συστηματικά στον θάλαμο νοσηλείας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Επί ενδείξεων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Σε περίπτωση μεταβολής της γενικής κατάστασης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Πριν και μετά από χορήγηση φαρμάκων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Πριν και μετά από χειρουργική επέμβαση</a:t>
            </a:r>
          </a:p>
        </p:txBody>
      </p:sp>
    </p:spTree>
    <p:extLst>
      <p:ext uri="{BB962C8B-B14F-4D97-AF65-F5344CB8AC3E}">
        <p14:creationId xmlns:p14="http://schemas.microsoft.com/office/powerpoint/2010/main" val="3035167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52650" y="75741"/>
            <a:ext cx="7886700" cy="57877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remember!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Διάγραμμα 4"/>
          <p:cNvGraphicFramePr/>
          <p:nvPr>
            <p:extLst/>
          </p:nvPr>
        </p:nvGraphicFramePr>
        <p:xfrm>
          <a:off x="1686233" y="654511"/>
          <a:ext cx="8642554" cy="6026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4045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52650" y="630597"/>
            <a:ext cx="4459544" cy="844242"/>
          </a:xfrm>
          <a:noFill/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Key note message</a:t>
            </a:r>
            <a:endParaRPr lang="el-GR" b="1" i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2244" y="365127"/>
            <a:ext cx="2857500" cy="1600200"/>
          </a:xfrm>
          <a:prstGeom prst="rect">
            <a:avLst/>
          </a:prstGeom>
        </p:spPr>
      </p:pic>
      <p:sp>
        <p:nvSpPr>
          <p:cNvPr id="6" name="Ορθογώνιο 5"/>
          <p:cNvSpPr/>
          <p:nvPr/>
        </p:nvSpPr>
        <p:spPr>
          <a:xfrm>
            <a:off x="1901928" y="3021842"/>
            <a:ext cx="8367866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 ζωτικά σημεία αντικατοπτρίζουν τη φυσιολογική λειτουργία του σώματος και παρέχουν κρίσιμες πληροφορίες σχετικά με τους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ομοιοστατικούς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μηχανισμούς. Η πλήρης κατανόηση τους αποτελεί μια από τις σημαντικότερες βασικές νοσηλευτικές δεξιότητες.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52651" y="6008649"/>
            <a:ext cx="149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Vital Signs </a:t>
            </a:r>
            <a:endParaRPr lang="el-G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Δεξί βέλος 7"/>
          <p:cNvSpPr/>
          <p:nvPr/>
        </p:nvSpPr>
        <p:spPr>
          <a:xfrm rot="20738859">
            <a:off x="3539920" y="5962866"/>
            <a:ext cx="754012" cy="117987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 sz="2400"/>
          </a:p>
        </p:txBody>
      </p:sp>
      <p:sp>
        <p:nvSpPr>
          <p:cNvPr id="9" name="Δεξί βέλος 8"/>
          <p:cNvSpPr/>
          <p:nvPr/>
        </p:nvSpPr>
        <p:spPr>
          <a:xfrm rot="1345976">
            <a:off x="3531045" y="6353567"/>
            <a:ext cx="754012" cy="117987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/>
          </a:p>
        </p:txBody>
      </p:sp>
      <p:sp>
        <p:nvSpPr>
          <p:cNvPr id="10" name="TextBox 9"/>
          <p:cNvSpPr txBox="1"/>
          <p:nvPr/>
        </p:nvSpPr>
        <p:spPr>
          <a:xfrm>
            <a:off x="4382422" y="5709791"/>
            <a:ext cx="194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Body’s dashboard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4382422" y="6377981"/>
            <a:ext cx="2806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Body’s early warning system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528517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234</Words>
  <Application>Microsoft Office PowerPoint</Application>
  <PresentationFormat>Ευρεία οθόνη</PresentationFormat>
  <Paragraphs>45</Paragraphs>
  <Slides>5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Θέμα του Office</vt:lpstr>
      <vt:lpstr>Μαθησιακά Αποτελέσματα Ζωτικών Σημείων</vt:lpstr>
      <vt:lpstr>Παρουσίαση του PowerPoint</vt:lpstr>
      <vt:lpstr>Πότε???</vt:lpstr>
      <vt:lpstr>To remember!</vt:lpstr>
      <vt:lpstr>Key note message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Μαθησιακά Αποτελέσματα</dc:title>
  <dc:creator>user</dc:creator>
  <cp:lastModifiedBy>ΧΡΙΣΤΙΝΑ ΝΑΝΟΥ</cp:lastModifiedBy>
  <cp:revision>3</cp:revision>
  <dcterms:created xsi:type="dcterms:W3CDTF">2023-10-22T14:43:24Z</dcterms:created>
  <dcterms:modified xsi:type="dcterms:W3CDTF">2023-10-22T16:07:12Z</dcterms:modified>
</cp:coreProperties>
</file>