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95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8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19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46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53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32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486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3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4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6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85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04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22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0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9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68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F21D0E-7942-4B81-BBFD-87A3C9058253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9E2F-68D3-4E02-A6E5-E90D89B558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74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6FD81-33E7-407B-A5B4-6B53A6BC2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C1EEDD-4F0A-4897-BE05-722164F39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EC4ABE-D3B5-465D-86B2-78B9CA13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6" y="790157"/>
            <a:ext cx="4870945" cy="37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CD94C7-B759-45E3-AD32-83724541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17C35F9-D280-48F5-BEE4-4B4B14C5F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049987"/>
            <a:ext cx="5449889" cy="408447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E61B25-BAC1-411B-B275-E1B5C78B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ABFC15-4630-4162-9E34-1C58EDC3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A3BCB3-E3E4-4CA1-A7CE-48BB553A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20EEC7-2DCD-455C-A94B-2DE260B5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34" y="452718"/>
            <a:ext cx="4391638" cy="43630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C5641F-0086-4BD1-9CAE-8FF5EE65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25" y="3809575"/>
            <a:ext cx="454405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81BFC-1A28-48FA-8F62-563B5E2C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DE469A-886C-453E-8F69-D238D17D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DC6CC6-A6AC-4506-99AE-9732155E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6" y="247206"/>
            <a:ext cx="4315427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2FB13-926F-4C22-987A-5CA7B7C0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DCCDAB5-6EBA-4399-9A2D-A30F590E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54" y="1294673"/>
            <a:ext cx="4429743" cy="111715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C6576F-3FE3-49D7-B4F1-448DF40E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4" y="275356"/>
            <a:ext cx="4429743" cy="101931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D509856-381A-4CD5-8440-83B712C9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444" y="35555"/>
            <a:ext cx="4458322" cy="165758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7BC5D83-FD56-4D6A-AF17-A378A3C5E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444" y="1781793"/>
            <a:ext cx="4423872" cy="179268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C3D1A4D-558B-4BD6-9567-7367EC44A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805" y="4194262"/>
            <a:ext cx="4056667" cy="20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7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6332ED-87FB-4581-AD80-D59D42A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D0E5B77-2C13-4A66-93D8-86A16797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28" y="1152983"/>
            <a:ext cx="10048250" cy="49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DD98AB-6A31-41F4-8D3A-F90B88D8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FCEBBDB-7169-4B82-9AEA-CAA821E8E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121" y="2250504"/>
            <a:ext cx="6508276" cy="415477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E55218-C614-4658-AD7C-A39809A4E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35" y="523942"/>
            <a:ext cx="4563112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844D5-EEFE-486C-9838-5E2B453B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B14CDD-2572-4869-A4D4-99CB6165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0C8CE5-5369-4480-BD12-2AF12E69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31" y="0"/>
            <a:ext cx="785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B86CA-8C74-4A18-AA3D-226CDC44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1E6DD4-7AF4-4902-8ED7-5B4783FF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609601"/>
            <a:ext cx="4496427" cy="2962688"/>
          </a:xfrm>
          <a:prstGeom prst="rect">
            <a:avLst/>
          </a:prstGeo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B1187D8-4187-46BB-B160-F306FBB8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943599" y="121315"/>
            <a:ext cx="3614893" cy="65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E74254F3-B0F1-4E3A-877B-E1A6080B2A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669473"/>
            <a:ext cx="1911927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8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25A7F6-AE56-4CEB-997D-75A3C079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5EE2CB0-F28F-4C68-A6F1-7948C8C43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327" y="2662827"/>
            <a:ext cx="4877481" cy="293410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DC191E-9818-482F-857F-5F5AC969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63" y="452718"/>
            <a:ext cx="4382112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29B34-DC0F-4A37-8901-2BCC756B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80CB60-EB19-4D92-A37B-B84D26C5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94888F-481C-4618-8A9E-BA2A7D29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" y="609601"/>
            <a:ext cx="4525006" cy="363905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A0A09DA-C6CE-4A87-8CA8-2FC98303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174" y="2196048"/>
            <a:ext cx="4620270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8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771B52-8C26-4EA6-8FD1-96173E14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0BCE9B-2BD0-4F0C-9ED7-72B21868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52752A-FE5B-43CB-A1AE-08F6339B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7" y="361522"/>
            <a:ext cx="4639322" cy="306747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037657-5FE5-4C81-B452-FAACC5DCB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83" y="2276314"/>
            <a:ext cx="4439270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8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4DEB8A-42FF-4C10-B5F8-B70BA97F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918058-902E-4647-9EBC-2BC92C7C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9C3925-8F8E-423D-8FC9-B722BDB8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72" y="0"/>
            <a:ext cx="820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CCD409-9534-482B-BBBB-E5A07327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07F46F-512B-4D77-B06E-AF3F70DF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BD9B25-F1FA-4C81-A5E5-A4ED9D7F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599680"/>
            <a:ext cx="8897592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D6D8CF-E335-41DB-86E1-07DB1685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F04D20-469E-4902-8C97-72C1008E1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7CE9C7-C709-4EFE-A0F0-4606FD20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65431"/>
            <a:ext cx="4810796" cy="46393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ECB7EE-802A-481A-A4B9-522599CF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91232"/>
            <a:ext cx="433448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525B3C-1F74-4CBA-8EFC-4E794D1D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381402-FB1D-45B2-81C3-C98882E6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3B9368-0257-484B-9E69-0AF74997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5" y="346213"/>
            <a:ext cx="5801475" cy="276802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E3D914-3D8D-48D9-A22C-E7352C49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52" y="3313907"/>
            <a:ext cx="7697274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1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AEC21D-3E68-41A0-A179-5A044D7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3D3335-1367-4F93-AC04-D3612D1FF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42C801-4980-4ABB-B9A9-2FEA6265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56865"/>
            <a:ext cx="4372585" cy="42582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47E68C-E55C-4357-9E63-E4D061E5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96" y="341956"/>
            <a:ext cx="4458322" cy="28674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AF94F6B-5C02-4879-9A0F-F7B527AF2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941" y="3442234"/>
            <a:ext cx="4091803" cy="34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49E1D-BBFD-4F4A-9B27-70FA6B80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47" y="3112791"/>
            <a:ext cx="9404723" cy="1400530"/>
          </a:xfrm>
        </p:spPr>
        <p:txBody>
          <a:bodyPr/>
          <a:lstStyle/>
          <a:p>
            <a:r>
              <a:rPr lang="el-GR" dirty="0"/>
              <a:t>ΤΕΛΟΣ!</a:t>
            </a:r>
          </a:p>
        </p:txBody>
      </p:sp>
    </p:spTree>
    <p:extLst>
      <p:ext uri="{BB962C8B-B14F-4D97-AF65-F5344CB8AC3E}">
        <p14:creationId xmlns:p14="http://schemas.microsoft.com/office/powerpoint/2010/main" val="80422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1382A-8CD3-47A7-8CE9-8435F84F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2AE502-33DA-4A06-960A-B5B53569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A9E188-D84C-4917-8144-378A19EF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6" y="452718"/>
            <a:ext cx="4401164" cy="279121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947E0DC-BC83-4ED3-8ECC-369F78ED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275" y="1848325"/>
            <a:ext cx="6351743" cy="37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C9E99D-5FF7-4B77-8B5B-1F314145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F2954F-BFB0-43E5-BBA8-11B03F252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878" y="270566"/>
            <a:ext cx="8742976" cy="6316868"/>
          </a:xfrm>
        </p:spPr>
      </p:pic>
    </p:spTree>
    <p:extLst>
      <p:ext uri="{BB962C8B-B14F-4D97-AF65-F5344CB8AC3E}">
        <p14:creationId xmlns:p14="http://schemas.microsoft.com/office/powerpoint/2010/main" val="194967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07353-ABAE-416A-8F40-9911C826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04E3666-18CF-44FA-A3DC-25CC4AEC1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921" y="2517209"/>
            <a:ext cx="4420217" cy="293410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A1BC1A-9F32-43AA-9EF0-4A27C331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52" y="384483"/>
            <a:ext cx="4553585" cy="462027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2187C68-D828-4D78-B3B5-58D7FDB7AABA}"/>
              </a:ext>
            </a:extLst>
          </p:cNvPr>
          <p:cNvSpPr/>
          <p:nvPr/>
        </p:nvSpPr>
        <p:spPr>
          <a:xfrm>
            <a:off x="2660073" y="4759037"/>
            <a:ext cx="2015836" cy="245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54A08BE-2B7F-4356-828A-353ADCB3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607" y="661921"/>
            <a:ext cx="2720468" cy="43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E192C-3472-4455-8171-E3AB8EBE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DA3B57-F53D-461C-AAE0-113D634F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88" y="286167"/>
            <a:ext cx="4429743" cy="313416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001E3A-35F0-43C4-8A05-D31FD2E8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40" y="1352097"/>
            <a:ext cx="4467849" cy="248637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DD17230-1593-4F2D-AEE1-036F584E1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72" y="3756804"/>
            <a:ext cx="4420217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F6B27B-1673-4A48-A6E0-B6207A92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457FB4-ECC9-44E6-A20A-29D9F63F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4AD5D2C-0554-44DF-972F-9FB4324E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4" y="623496"/>
            <a:ext cx="9107171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F6495-773A-4517-8BE5-7EAE20A9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2D9611D-91FB-4DFD-A766-69C056E7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1" y="-43879"/>
            <a:ext cx="8395854" cy="6915291"/>
          </a:xfrm>
        </p:spPr>
      </p:pic>
    </p:spTree>
    <p:extLst>
      <p:ext uri="{BB962C8B-B14F-4D97-AF65-F5344CB8AC3E}">
        <p14:creationId xmlns:p14="http://schemas.microsoft.com/office/powerpoint/2010/main" val="2764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7D2372-AD1D-4743-A350-65AE370D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94D464-68FF-4226-B76C-684AA55F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3343AC-230C-48E1-A9CD-176748EE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6" y="609602"/>
            <a:ext cx="10083042" cy="51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9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2</Words>
  <Application>Microsoft Office PowerPoint</Application>
  <PresentationFormat>Ευρεία οθόνη</PresentationFormat>
  <Paragraphs>1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ΤΕΛΟΣ!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5</cp:revision>
  <dcterms:created xsi:type="dcterms:W3CDTF">2024-10-09T21:34:57Z</dcterms:created>
  <dcterms:modified xsi:type="dcterms:W3CDTF">2024-10-09T22:15:44Z</dcterms:modified>
</cp:coreProperties>
</file>