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4" r:id="rId3"/>
    <p:sldId id="485" r:id="rId4"/>
    <p:sldId id="486" r:id="rId5"/>
    <p:sldId id="487" r:id="rId6"/>
    <p:sldId id="488" r:id="rId7"/>
    <p:sldId id="489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4308D-556F-4DCC-85AF-1DCFD90D9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12576-93AC-43B1-85C2-F59A24046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7F3CB-8C06-4ADE-88CB-F41C36C6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816E7-C5F9-4B8F-A0F1-6E900F38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33FEA-15FB-403A-944F-02A5CE69F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59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6E5B8-AF50-4B9D-A25D-68F587C8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95CB4-F1CC-4B54-81F9-81C003B9A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13236-6053-4880-9A75-78942340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4BA7E-C694-4D31-BB59-FCB501EE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1582D-6428-42EC-9C9D-53FF473F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893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2990A-F395-4A33-A5B3-C1F770CBC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ECD0F-ECF6-4E23-9892-285DB356D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400E9-C487-414F-B270-13F98A84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104D-21DF-4ADD-A906-E8FB3CCC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1152-E53C-4D29-8AF1-8DD5C309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180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F403D-EB9A-4E41-B7FE-E76C2236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96B1-E2B1-4CB4-A68A-B8B570F57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1BEEA-7C86-49CB-9594-ED6D50202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70FA3-D468-4CE8-AFBD-5B737CF2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0C7F9-5FA5-4085-B6C0-56600A8BF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565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AA32-9879-418D-B018-68859ACB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756C7-D249-4ADF-9268-C2EC4D7CE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E9470-DB5C-45D7-895A-8E31A46B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38E7-91A0-4486-8382-493E49C7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DD39C-0B1A-47A4-9B3C-6B65A952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843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BC56-F731-4277-89D3-02E0AF29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565AB-47BD-4D09-9311-8F730D5BE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8FAAB-1C35-4CC6-B234-1D4BCA288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54E9A-6305-40FA-B185-1740B02F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CECDA-B513-4E48-90DF-96047BDD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095A4-4093-4730-B07F-E287C14B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97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17625-8C69-4335-A4F7-E3395616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196F0-E7B3-4BC6-AD2F-3311FFF4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E658B-C03E-4136-81C1-C2B87B615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D72B4A-3352-4B42-B47A-F5D5D6B2D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D1E7CC-1AAD-4071-8576-0A794CCBA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211BE-4E17-4469-837A-59CEBC0AF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F1AE26-266F-45DA-9C5D-50A587526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15CE8-D9E0-4294-9FC5-92931F29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53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D0B7E-09BE-4185-8EC1-402A86E87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E9E670-D563-495F-B21E-43BC7D987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8BCEA-C282-4EA4-AEB9-DACECEA9E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E3A84-FCE6-4951-914B-DB5EC946F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38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F4D82-9238-40B8-8AAC-48F6C2CAF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F3EEDC-EE70-4783-B15B-D35D9488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DD872-D429-41B5-82A5-5921A181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96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DD86-B5FA-4ABE-9076-5DDCC4C9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797C6-6A84-43A1-9033-DD79761EC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37923-37C7-4833-AA2B-F793F9838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5C54A-2595-4644-AA4B-BC0252B7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45EF9-6309-4C67-ADB5-50BE8BF7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EF1B7-795E-4586-B1F9-B842CCDF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279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FACE-0CF6-4DA4-865D-192C3B0A8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139FA5-1DBD-4338-9E0D-020D856DA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84198-CD09-45A6-92D2-05772A192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45C91-EE51-42E7-842D-CFA0A7B3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692AF-B49B-49ED-9855-2ADFA49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45DD4-2997-468F-B047-CCF76D64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992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C29BEE-4D91-42AC-830A-EA072143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85545-5536-493E-979D-1B7022F14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9D162-7DE8-4D99-BA5C-9205A9B44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A860-3807-47F9-A84A-3D98F02D783D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57863-8F47-46F1-913D-69962380A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CA84F-716F-47FF-BBEC-A0A759D07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43ED0-C4B0-4FA1-AD93-03D708C6C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25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42ED-DB5D-4A2C-B1C4-52EE47E3C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51CA4-1D9E-4DE9-AE1C-4754B079B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5E78-EF7B-48F5-884F-4B75ADC21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Projects</a:t>
            </a:r>
            <a:endParaRPr lang="el-GR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6799E-9EED-4D9E-AFAA-9B4EB9679F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56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00651-8F46-41C1-88A0-F5C38303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Parking Car System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64B2F-9F34-4B50-A586-C14C445C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υλοποιηθεί σύστημα σε 4τροχο όχημα που θα ανιχνεύει αν ο χώρος για στάθμευση είναι αρκετός για το όχημα και αν ναι να παρκάρει.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B83A2-2EFF-459B-B7A4-91F53539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50B3-4AD5-4223-BF32-7B7048BF1EF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542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A45E8-55BD-4CCC-98E5-29FBBC0F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Plant Communicator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B836-3F59-42DD-A60D-E9DC55982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υλοποιηθεί σύστημα που να παίρνει </a:t>
            </a:r>
            <a:r>
              <a:rPr lang="el-GR"/>
              <a:t>μετρήσεις φωτεινότητας</a:t>
            </a:r>
            <a:r>
              <a:rPr lang="el-GR" dirty="0"/>
              <a:t>, θερμοκρασίας και υγρασίας. Να στέλνει αναφορά στο χρήστη με </a:t>
            </a:r>
            <a:r>
              <a:rPr lang="en-US" dirty="0"/>
              <a:t>email </a:t>
            </a:r>
            <a:r>
              <a:rPr lang="el-GR" dirty="0"/>
              <a:t>μέσω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l-GR" dirty="0"/>
              <a:t>και να δείχνει τις τρέχουσες μετρήσεις σε </a:t>
            </a:r>
            <a:r>
              <a:rPr lang="en-US" dirty="0"/>
              <a:t>LCD </a:t>
            </a:r>
            <a:r>
              <a:rPr lang="el-GR" dirty="0"/>
              <a:t>οθόνη.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BD6E0-25F9-4EA6-A073-222FC39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50B3-4AD5-4223-BF32-7B7048BF1EF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359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AE248-3710-42E5-A468-CD501CBF8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 Control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2F88F-24FF-4C40-9BD7-4828375F6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υλοποιηθεί σύστημα που να</a:t>
            </a:r>
            <a:r>
              <a:rPr lang="en-US" dirty="0"/>
              <a:t> </a:t>
            </a:r>
            <a:r>
              <a:rPr lang="el-GR" dirty="0"/>
              <a:t>μετακινεί όχημα </a:t>
            </a:r>
          </a:p>
          <a:p>
            <a:pPr lvl="1"/>
            <a:r>
              <a:rPr lang="el-GR" dirty="0"/>
              <a:t>μέσω </a:t>
            </a:r>
            <a:r>
              <a:rPr lang="en-US" dirty="0"/>
              <a:t>Bluetooth </a:t>
            </a:r>
            <a:r>
              <a:rPr lang="el-GR" dirty="0"/>
              <a:t>επικοινωνίας από το κινητό </a:t>
            </a:r>
          </a:p>
          <a:p>
            <a:pPr lvl="1"/>
            <a:r>
              <a:rPr lang="el-GR" dirty="0"/>
              <a:t>από το πληκτρολόγιο του υπολογιστή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74601-69B2-4C9C-AA16-6EED6500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50B3-4AD5-4223-BF32-7B7048BF1EF4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91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E07AA-D84E-402E-9AE5-956CA48F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Sun Tracking System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4EF85-E577-44B9-A9DD-874155BE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υλοποιηθεί σύστημα που να ακολουθεί τη φωτεινότητα του ήλιου ώστε η επιφάνειά του να είναι πάντα κάθετη στις ηλιακές ακτίνες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300F0-FF80-447A-9F29-BE46DA5C9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50B3-4AD5-4223-BF32-7B7048BF1EF4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607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1771-DFB4-4E24-9E09-FEACC0AC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Follow me robot</a:t>
            </a:r>
            <a:endParaRPr lang="el-G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186D4-EA4D-42D5-A1E0-2A5515824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υλοποιηθεί σύστημα που να</a:t>
            </a:r>
            <a:r>
              <a:rPr lang="en-US" dirty="0"/>
              <a:t> </a:t>
            </a:r>
            <a:r>
              <a:rPr lang="el-GR" dirty="0"/>
              <a:t>ακολουθεί το χρήστη με τη χρήση </a:t>
            </a:r>
            <a:r>
              <a:rPr lang="en-US" dirty="0"/>
              <a:t>GPS module </a:t>
            </a:r>
            <a:r>
              <a:rPr lang="el-GR" dirty="0"/>
              <a:t>στο τηλέφωνό του και </a:t>
            </a:r>
            <a:r>
              <a:rPr lang="en-US" dirty="0"/>
              <a:t>Bluetooth </a:t>
            </a:r>
            <a:r>
              <a:rPr lang="el-GR" dirty="0"/>
              <a:t>επικοινωνία με το </a:t>
            </a:r>
            <a:r>
              <a:rPr lang="en-US" dirty="0" err="1"/>
              <a:t>arduino</a:t>
            </a:r>
            <a:r>
              <a:rPr lang="el-GR" dirty="0"/>
              <a:t> του </a:t>
            </a:r>
            <a:r>
              <a:rPr lang="en-US" dirty="0"/>
              <a:t>robot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F7714-5902-4BA0-8FBC-806B6C56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50B3-4AD5-4223-BF32-7B7048BF1EF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8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Projects</vt:lpstr>
      <vt:lpstr>Parking Car System</vt:lpstr>
      <vt:lpstr>Plant Communicator</vt:lpstr>
      <vt:lpstr>Car Control</vt:lpstr>
      <vt:lpstr>Sun Tracking System</vt:lpstr>
      <vt:lpstr>Follow me robot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Athanasios Milidonis</dc:creator>
  <cp:lastModifiedBy>Athanasios Milidonis</cp:lastModifiedBy>
  <cp:revision>1</cp:revision>
  <dcterms:created xsi:type="dcterms:W3CDTF">2019-04-02T15:07:37Z</dcterms:created>
  <dcterms:modified xsi:type="dcterms:W3CDTF">2019-04-02T15:09:01Z</dcterms:modified>
</cp:coreProperties>
</file>