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44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11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54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18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251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079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91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922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28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824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E256C-3F51-4F9C-958F-78F6291D029B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FF597-6B07-43A0-B931-B589445C9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46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524000" y="2438400"/>
          <a:ext cx="6034561" cy="4267200"/>
        </p:xfrm>
        <a:graphic>
          <a:graphicData uri="http://schemas.openxmlformats.org/presentationml/2006/ole">
            <p:oleObj spid="_x0000_s16386" name="Graph" r:id="rId3" imgW="4276800" imgH="3024000" progId="Origin50.Graph">
              <p:embed/>
            </p:oleObj>
          </a:graphicData>
        </a:graphic>
      </p:graphicFrame>
      <p:pic>
        <p:nvPicPr>
          <p:cNvPr id="4" name="3 - Εικόνα" descr="spherical aberration_I.png"/>
          <p:cNvPicPr>
            <a:picLocks noChangeAspect="1"/>
          </p:cNvPicPr>
          <p:nvPr/>
        </p:nvPicPr>
        <p:blipFill>
          <a:blip r:embed="rId4" cstate="print"/>
          <a:srcRect l="8333" t="38148" r="32500"/>
          <a:stretch>
            <a:fillRect/>
          </a:stretch>
        </p:blipFill>
        <p:spPr>
          <a:xfrm>
            <a:off x="228600" y="304798"/>
            <a:ext cx="3348000" cy="1968720"/>
          </a:xfrm>
          <a:prstGeom prst="rect">
            <a:avLst/>
          </a:prstGeom>
        </p:spPr>
      </p:pic>
      <p:pic>
        <p:nvPicPr>
          <p:cNvPr id="5" name="4 - Εικόνα" descr="spherical aberration_II.png"/>
          <p:cNvPicPr>
            <a:picLocks noChangeAspect="1"/>
          </p:cNvPicPr>
          <p:nvPr/>
        </p:nvPicPr>
        <p:blipFill>
          <a:blip r:embed="rId5" cstate="print"/>
          <a:srcRect l="10000" t="38148" r="14987" b="9999"/>
          <a:stretch>
            <a:fillRect/>
          </a:stretch>
        </p:blipFill>
        <p:spPr>
          <a:xfrm>
            <a:off x="4191000" y="381000"/>
            <a:ext cx="4911000" cy="19094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spherical aberration_I.png"/>
          <p:cNvPicPr>
            <a:picLocks noChangeAspect="1"/>
          </p:cNvPicPr>
          <p:nvPr/>
        </p:nvPicPr>
        <p:blipFill>
          <a:blip r:embed="rId2" cstate="print"/>
          <a:srcRect l="5637"/>
          <a:stretch>
            <a:fillRect/>
          </a:stretch>
        </p:blipFill>
        <p:spPr>
          <a:xfrm>
            <a:off x="0" y="381000"/>
            <a:ext cx="9072000" cy="5407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spherical aberration_II.png"/>
          <p:cNvPicPr>
            <a:picLocks noChangeAspect="1"/>
          </p:cNvPicPr>
          <p:nvPr/>
        </p:nvPicPr>
        <p:blipFill>
          <a:blip r:embed="rId2" cstate="print"/>
          <a:srcRect r="1666"/>
          <a:stretch>
            <a:fillRect/>
          </a:stretch>
        </p:blipFill>
        <p:spPr>
          <a:xfrm>
            <a:off x="0" y="914400"/>
            <a:ext cx="8991600" cy="51434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0</Words>
  <Application>Microsoft Office PowerPoint</Application>
  <PresentationFormat>Προβολή στην οθόνη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5" baseType="lpstr">
      <vt:lpstr>Office Theme</vt:lpstr>
      <vt:lpstr>Origin Graph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lastModifiedBy>Z</cp:lastModifiedBy>
  <cp:revision>4</cp:revision>
  <dcterms:created xsi:type="dcterms:W3CDTF">2021-03-11T11:13:54Z</dcterms:created>
  <dcterms:modified xsi:type="dcterms:W3CDTF">2021-03-14T16:32:50Z</dcterms:modified>
</cp:coreProperties>
</file>