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75" r:id="rId25"/>
    <p:sldId id="276" r:id="rId26"/>
    <p:sldId id="277" r:id="rId27"/>
    <p:sldId id="278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39" d="100"/>
          <a:sy n="39" d="100"/>
        </p:scale>
        <p:origin x="2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E59579-30D1-46F2-95CA-4589FB62E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DB7729-8AC7-4BFE-8606-C9D93F4B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7E571E-01AF-4E3B-BA60-13B575D5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93457B-2C48-4FFB-B156-7915FFAA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491A2E-E591-4BAD-BA4B-49C2BB1E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39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D3ECEF-FC5E-49AF-8360-7AEE14E7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00FFA6-3E0A-4D71-AA90-A9452186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4D8ED1-1269-4417-A2CD-1880FD36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1C6B2A-87EE-43D7-A7D8-AD1BC7A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A67FE8-3B4C-416A-942A-0336301C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0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420FEBF-E65C-43C9-B007-F12192ED9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74887C-D35A-4B72-9576-54F0E5C1D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524ECE-318C-48B6-A0B2-76CAF29D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992542-BC01-4B76-AB05-5DA8892A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287D1D-A460-4FEB-9DFF-50AD0AFD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67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44145E-6DD5-41F1-8ED2-00CBA02A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0BB67D-1BDA-4042-8C59-309663C0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A764FA-DD4E-4344-A3DD-A9D09687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ABF542-1EC5-4703-8A56-C9D5B53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D41EC9-5F57-49B6-BBC6-F31CE383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46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039BA0-B251-4AFD-BA56-1E00604C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38F99B-A04A-49F1-AD73-24A6626B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017313-E8DE-41FF-9D6F-4EB58258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F59B74-D7C6-4B80-B6D7-A4D61784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10B05D-E4A4-49E1-98CF-BDACC75D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70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B05377-61A8-4D0E-BF4E-6AF6A33D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D0A580-D4D1-4DAF-B2FB-650FA2F22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7996D07-1A00-4B5E-9236-5558C436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5614E6D-DB2F-4E4B-8935-490F20CA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D1A2E1-7D08-49DB-860D-D23BDED2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811D0F-A623-4F51-840E-D06B428A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19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861DAA-07E9-42C3-B776-55529D50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87EEEB-5339-45B1-B682-71ABA69D8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B4CFA3-B9AC-4F1B-86CE-78842690E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3B8E57E-DF22-4943-9641-C1B8C2345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21CFEA7-9F01-4C45-ABD7-A24E65EDC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E6E2B3A-4B84-4B73-B485-BA615E6D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2E248F1-716F-4881-8559-85905FBD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4BA1735-8930-4AA4-B43A-5E0BDB41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9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9C2826-37CF-4406-A57C-7FC88987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60C6F34-990E-4D2F-A161-8E1C247F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8D68D40-D2F4-4F9B-BE0A-30EC1D74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97513BF-DB44-4495-9C8A-495D68D7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31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41FEB2D-7239-4C15-A4E8-2EA347EC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CC6FE9F-4E32-4D42-83E8-3592294E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9AF352-B8AB-4624-B7F3-1288C229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82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90211B-FD2C-42F9-8F8C-FCB25B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91F7E9-57D4-4E68-A9A7-AD270C83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59DB4A-66E4-47B0-A99A-2999B96D1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B27696-5B9D-44F5-BB46-CF4DCC65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CC17B0-38A1-4645-8190-A6269475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C8A85B-8FA3-4F08-B683-073CAEBA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3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6F347B-A2C5-4478-A396-0A4AFA05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EBD98D5-E713-4A51-BDEE-FBDC3C9E6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03F33B-C54D-4908-B9DC-35320CC0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81DE6A-9830-4B08-B620-C07E07BB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124E669-164A-40E6-A0AD-E00C3E59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A13241-EF5A-45B3-B0AD-AB4CFA6D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7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AFA04B1-595D-4C2F-853D-0F8699C5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7FE03E-2EF7-46BF-93E0-4FAE231D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A924E5-4D22-4295-BCEF-06B3FD5EF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BB09-7861-468C-A152-B70A3FC27F2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7A8645-095B-473D-B71D-6DCAE2852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D26EB8-244D-4DD8-9141-5373D0D82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10F3-E5E9-40F9-B1CA-52BCC5DA2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5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FBCA18-651F-4A0C-AFC1-B0807A0B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43150"/>
          </a:xfrm>
        </p:spPr>
        <p:txBody>
          <a:bodyPr>
            <a:normAutofit/>
          </a:bodyPr>
          <a:lstStyle/>
          <a:p>
            <a:r>
              <a:rPr lang="el-GR" sz="3600" b="1" i="0" u="none" strike="noStrike" baseline="0" dirty="0">
                <a:latin typeface="UB-Helvetica-Bold"/>
              </a:rPr>
              <a:t>Οσφυϊκή Μοίρα της Σπονδυλικής Στήλης</a:t>
            </a:r>
            <a:endParaRPr lang="el-GR" sz="9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360D423-A88E-4A98-82F4-FE33C91C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426" y="5257798"/>
            <a:ext cx="5062330" cy="1243151"/>
          </a:xfrm>
        </p:spPr>
        <p:txBody>
          <a:bodyPr>
            <a:normAutofit fontScale="92500" lnSpcReduction="20000"/>
          </a:bodyPr>
          <a:lstStyle/>
          <a:p>
            <a:r>
              <a:rPr lang="el-GR" sz="1800" dirty="0"/>
              <a:t>Πηνελόπη Βλοτινού </a:t>
            </a:r>
          </a:p>
          <a:p>
            <a:r>
              <a:rPr lang="el-GR" sz="1800" dirty="0"/>
              <a:t>Επίκουρη Καθηγήτρια</a:t>
            </a:r>
          </a:p>
          <a:p>
            <a:r>
              <a:rPr lang="el-GR" sz="1800" dirty="0"/>
              <a:t>Τμήμα Εργοθεραπείας</a:t>
            </a:r>
          </a:p>
          <a:p>
            <a:r>
              <a:rPr lang="el-GR" sz="1800" dirty="0" err="1"/>
              <a:t>ΠαΔΑ</a:t>
            </a:r>
            <a:endParaRPr lang="el-GR" sz="1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46F9F1-114E-42AD-B9DC-B2D0F454A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42" y="2944358"/>
            <a:ext cx="3243694" cy="35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5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3F812D-0F09-489D-825E-A95F87AE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FB637F2-56E4-44EF-B1D7-7B9E1371A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406" y="824415"/>
            <a:ext cx="6000759" cy="5209169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DA9C0DC-5839-4125-AD68-0892A016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165" y="513942"/>
            <a:ext cx="4324954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8F5C8A-940A-43BA-B2BB-2CC0924F2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976" y="346849"/>
            <a:ext cx="4324954" cy="583011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2CBC0BC-C83F-4590-B89E-A81B31BD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80" y="0"/>
            <a:ext cx="375733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08E583-A8C8-418E-92E5-E7CD93CF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7FD8935-65A8-4D9E-B6EC-E4F657D80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8040"/>
            <a:ext cx="5248735" cy="286191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BCC361-FEE8-4905-8A87-60AE6D7F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09" y="961680"/>
            <a:ext cx="4410691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E46BBC-717B-4240-A5A9-9F67B56D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3B4EB31-2B71-477A-B402-65AE8305C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02" y="365125"/>
            <a:ext cx="4429743" cy="342947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BC1B27-5B96-4A92-A975-8A592E16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06" y="2100778"/>
            <a:ext cx="5370518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F8ECEC-C6A7-4130-BA8C-3C015B59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5FA4C31-FB08-427B-A690-A7BF3DF1E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643" y="750307"/>
            <a:ext cx="4899795" cy="54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C9858E-3CD6-4A0D-9B7E-FC4C1BC5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CBA2EC2-12B0-41BA-BE11-FECB3CC3D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444" y="1104853"/>
            <a:ext cx="5607428" cy="4787417"/>
          </a:xfrm>
        </p:spPr>
      </p:pic>
    </p:spTree>
    <p:extLst>
      <p:ext uri="{BB962C8B-B14F-4D97-AF65-F5344CB8AC3E}">
        <p14:creationId xmlns:p14="http://schemas.microsoft.com/office/powerpoint/2010/main" val="98681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C28278-E46B-49DE-988D-F1A9DD09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0" u="none" strike="noStrike" baseline="0" dirty="0" err="1">
                <a:solidFill>
                  <a:srgbClr val="FF00FF"/>
                </a:solidFill>
                <a:latin typeface="HelveticaNeue-Bold"/>
              </a:rPr>
              <a:t>Περιτονιακές</a:t>
            </a:r>
            <a:r>
              <a:rPr lang="el-GR" b="1" i="0" u="none" strike="noStrike" baseline="0" dirty="0">
                <a:solidFill>
                  <a:srgbClr val="FF00FF"/>
                </a:solidFill>
                <a:latin typeface="HelveticaNeue-Bold"/>
              </a:rPr>
              <a:t> Δομές του Κορμού</a:t>
            </a:r>
            <a:endParaRPr lang="el-GR" sz="8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5C39290-78E5-47EB-9F38-F83670DD7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065862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A7E059-2C05-4B53-8852-F42C1F8D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51" y="2146251"/>
            <a:ext cx="4296375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2D16FB-D152-422D-9F62-0319882D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8085B7D-1CDD-4EB2-B870-1C8352D71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71" y="434699"/>
            <a:ext cx="5720072" cy="4834383"/>
          </a:xfrm>
        </p:spPr>
      </p:pic>
    </p:spTree>
    <p:extLst>
      <p:ext uri="{BB962C8B-B14F-4D97-AF65-F5344CB8AC3E}">
        <p14:creationId xmlns:p14="http://schemas.microsoft.com/office/powerpoint/2010/main" val="183214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5A2A2-C21E-42E0-8F47-D2A490F7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639C03-FBD0-4A75-9AB9-A87620D43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624" y="632928"/>
            <a:ext cx="5434376" cy="59252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B83D693-3A39-471A-BDEE-232078669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26" y="166540"/>
            <a:ext cx="404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1F2872-DC7C-4DA6-A251-96985849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C62801-4A38-4A6D-BAB4-E5E06B999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718" y="-1"/>
            <a:ext cx="4767412" cy="670711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0E9B10C-5F15-4FE3-92EE-D3C2098D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2" y="0"/>
            <a:ext cx="392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AB54F5-30FD-4412-8107-1EB209EE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58BC200-00BF-45EB-86C5-986C5A14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35" y="365125"/>
            <a:ext cx="6199182" cy="583689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4EE831-C095-4E22-8884-CDBA84689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86" y="1347497"/>
            <a:ext cx="4124901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CAAF14-076F-4FA3-A867-9155A6C0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671E981-974E-4EC4-9FF4-9C8C1A85C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201" y="958332"/>
            <a:ext cx="6327598" cy="4480326"/>
          </a:xfrm>
        </p:spPr>
      </p:pic>
    </p:spTree>
    <p:extLst>
      <p:ext uri="{BB962C8B-B14F-4D97-AF65-F5344CB8AC3E}">
        <p14:creationId xmlns:p14="http://schemas.microsoft.com/office/powerpoint/2010/main" val="215020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E7F61-880E-4770-BAE8-D8D25013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E5F4A0D-B45F-412F-96B2-7DAF0796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97" y="365124"/>
            <a:ext cx="6435363" cy="5598353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6315F51-6654-4FD4-98B7-3EC329F0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60" y="1690688"/>
            <a:ext cx="4697397" cy="29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913E3-2029-44DB-A143-3CABAE51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24AF6DE-B8E7-48F1-BB3B-6B04BB6F1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532" y="1126334"/>
            <a:ext cx="4477375" cy="341995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376F1A-7EBE-47B9-8C2A-2C0DF966E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4133"/>
            <a:ext cx="6440332" cy="40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D46487-1CA4-409C-BA5C-BB8E98C7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i="0" u="none" strike="noStrike" baseline="0" dirty="0">
                <a:solidFill>
                  <a:srgbClr val="FF00FF"/>
                </a:solidFill>
                <a:latin typeface="HelveticaNeue-Bold"/>
              </a:rPr>
              <a:t>Οσφυϊκό Πλέγμα</a:t>
            </a:r>
            <a:endParaRPr lang="el-GR" sz="8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36BB00E-FC0D-4E25-92D2-37ED72523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61" y="1323681"/>
            <a:ext cx="4420217" cy="210531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BAC524-C839-4D5C-8D39-A4EA6CD0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3429000"/>
            <a:ext cx="4496427" cy="289600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6899B1A-E663-4292-8EE7-EA9113301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747" y="1162877"/>
            <a:ext cx="6486939" cy="50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4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870C37-EB1F-4398-9DBF-6ED6C916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97" y="227013"/>
            <a:ext cx="10515600" cy="1325563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solidFill>
                  <a:srgbClr val="FF00FF"/>
                </a:solidFill>
                <a:latin typeface="HelveticaNeue-Bold"/>
              </a:rPr>
              <a:t>Πορείες των Νεύρων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F59915-D37C-4D79-A7AF-3858FDA2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70" y="1552576"/>
            <a:ext cx="3793435" cy="380862"/>
          </a:xfrm>
        </p:spPr>
        <p:txBody>
          <a:bodyPr/>
          <a:lstStyle/>
          <a:p>
            <a:r>
              <a:rPr lang="el-GR" sz="1800" b="1" i="0" u="none" strike="noStrike" baseline="0" dirty="0" err="1">
                <a:latin typeface="HelveticaNeue-Bold"/>
              </a:rPr>
              <a:t>Λαγονοϋπογάστριο</a:t>
            </a:r>
            <a:r>
              <a:rPr lang="el-GR" sz="1800" b="1" i="0" u="none" strike="noStrike" baseline="0" dirty="0">
                <a:latin typeface="HelveticaNeue-Bold"/>
              </a:rPr>
              <a:t> Νεύρο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83890A-1FFD-483C-B77D-7D0846AC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0" y="1933438"/>
            <a:ext cx="4467849" cy="429998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33EB59-24F1-4AE1-8BE0-74B718F7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44" y="1614234"/>
            <a:ext cx="4962281" cy="40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0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B4244A-0092-4A3F-A06A-05245DC1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89CBE8B-14FF-45F7-9C69-AE900AA4D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501" y="2231707"/>
            <a:ext cx="6312997" cy="2394585"/>
          </a:xfrm>
        </p:spPr>
      </p:pic>
    </p:spTree>
    <p:extLst>
      <p:ext uri="{BB962C8B-B14F-4D97-AF65-F5344CB8AC3E}">
        <p14:creationId xmlns:p14="http://schemas.microsoft.com/office/powerpoint/2010/main" val="2295163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CB88FA-D40D-4EC4-B02F-3ED62514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25219AB-9D18-4173-B712-9544973BA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325" y="472093"/>
            <a:ext cx="7615475" cy="60207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A8056-8759-422B-8A2B-3348C7C2B372}"/>
              </a:ext>
            </a:extLst>
          </p:cNvPr>
          <p:cNvSpPr txBox="1"/>
          <p:nvPr/>
        </p:nvSpPr>
        <p:spPr>
          <a:xfrm>
            <a:off x="397565" y="2504661"/>
            <a:ext cx="3120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err="1"/>
              <a:t>Λαγονοϋπογάστριο</a:t>
            </a:r>
            <a:r>
              <a:rPr lang="el-GR" sz="2400" dirty="0"/>
              <a:t> Νεύρο </a:t>
            </a:r>
            <a:r>
              <a:rPr lang="el-GR" sz="1800" b="1" i="0" u="none" strike="noStrike" baseline="0" dirty="0">
                <a:latin typeface="HelveticaNeue-Bold"/>
              </a:rPr>
              <a:t>Θ12-Ο1</a:t>
            </a:r>
            <a:endParaRPr lang="el-GR" sz="2400" dirty="0"/>
          </a:p>
          <a:p>
            <a:pPr algn="ctr"/>
            <a:endParaRPr lang="el-GR" sz="2400" dirty="0"/>
          </a:p>
          <a:p>
            <a:pPr algn="ctr"/>
            <a:endParaRPr lang="el-GR" sz="2400" dirty="0"/>
          </a:p>
          <a:p>
            <a:pPr algn="ctr"/>
            <a:r>
              <a:rPr lang="el-GR" sz="2400" dirty="0" err="1"/>
              <a:t>Λαγονοβουβωνικό</a:t>
            </a:r>
            <a:r>
              <a:rPr lang="el-GR" sz="2400" dirty="0"/>
              <a:t>  Νεύρο </a:t>
            </a:r>
            <a:r>
              <a:rPr lang="el-GR" sz="1800" b="1" i="0" u="none" strike="noStrike" baseline="0" dirty="0">
                <a:latin typeface="HelveticaNeue-Bold"/>
              </a:rPr>
              <a:t>– Ο1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37204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27C530-02D5-40F4-9763-510266FC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9" y="374512"/>
            <a:ext cx="10515600" cy="4351338"/>
          </a:xfrm>
        </p:spPr>
        <p:txBody>
          <a:bodyPr/>
          <a:lstStyle/>
          <a:p>
            <a:r>
              <a:rPr lang="el-GR" sz="1800" b="1" i="0" u="none" strike="noStrike" baseline="0" dirty="0" err="1">
                <a:latin typeface="HelveticaNeue-Bold"/>
              </a:rPr>
              <a:t>Αιδοιομηρικό</a:t>
            </a:r>
            <a:r>
              <a:rPr lang="el-GR" sz="1800" b="1" i="0" u="none" strike="noStrike" baseline="0" dirty="0">
                <a:latin typeface="HelveticaNeue-Bold"/>
              </a:rPr>
              <a:t> νεύρο – Ο1-Ο2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B585064-FD4D-4C36-BB47-24363E9C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" y="1451113"/>
            <a:ext cx="6320562" cy="405516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5097270-293A-461A-8DE1-99D5EF2C3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606" y="0"/>
            <a:ext cx="378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003B85-B8BB-445C-B445-4592405A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C72446-9CB6-4DB5-8AB6-10703B889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09" y="365125"/>
            <a:ext cx="5529571" cy="5300179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5A43AB2-C4B3-44C0-AF30-FF72EA4B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606" y="0"/>
            <a:ext cx="378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9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241A50-CFE5-4841-AF22-FEF23F05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6B6AD9-682E-4E64-9E70-DFBD29656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7" y="1789893"/>
            <a:ext cx="6284940" cy="3383140"/>
          </a:xfrm>
        </p:spPr>
      </p:pic>
    </p:spTree>
    <p:extLst>
      <p:ext uri="{BB962C8B-B14F-4D97-AF65-F5344CB8AC3E}">
        <p14:creationId xmlns:p14="http://schemas.microsoft.com/office/powerpoint/2010/main" val="64124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AE20C-B033-4476-B173-1A66253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8C09ACD-9E7A-496B-9A61-19A4FD651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47" y="365125"/>
            <a:ext cx="5638000" cy="5976040"/>
          </a:xfrm>
        </p:spPr>
      </p:pic>
    </p:spTree>
    <p:extLst>
      <p:ext uri="{BB962C8B-B14F-4D97-AF65-F5344CB8AC3E}">
        <p14:creationId xmlns:p14="http://schemas.microsoft.com/office/powerpoint/2010/main" val="1736145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BABE4A-E8DA-4BD4-A8CA-7887F406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FF2145-B1F1-411D-AC87-410ED5EF6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87" y="175729"/>
            <a:ext cx="4163552" cy="640754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CE4141A-6424-44E3-9682-B5E82E63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345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376B6C-DE97-426C-86E4-8357EA64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B08B55-2985-4E3E-AF53-A07152A7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6707" y="0"/>
            <a:ext cx="2944979" cy="696991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7C9B7C-A410-46B3-9641-561870ED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32" y="1581161"/>
            <a:ext cx="4235181" cy="34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7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33C8FD-ED21-474F-9FCF-95690B22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E0A514A-C7A4-40ED-8CF5-EAEA7F856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95" y="3221087"/>
            <a:ext cx="4844169" cy="335723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E6EBDD-8924-4132-87A0-D453AC62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65" y="365125"/>
            <a:ext cx="5046699" cy="25967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D51638-E652-4E08-86EA-7CF95DD28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67" y="261652"/>
            <a:ext cx="5925377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0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E1A8CC-16F3-4B27-927A-227F9A1F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635" y="2766218"/>
            <a:ext cx="10515600" cy="1325563"/>
          </a:xfrm>
        </p:spPr>
        <p:txBody>
          <a:bodyPr/>
          <a:lstStyle/>
          <a:p>
            <a:r>
              <a:rPr lang="el-GR" b="1" dirty="0"/>
              <a:t>Επιτέλους τέλος!</a:t>
            </a:r>
          </a:p>
        </p:txBody>
      </p:sp>
    </p:spTree>
    <p:extLst>
      <p:ext uri="{BB962C8B-B14F-4D97-AF65-F5344CB8AC3E}">
        <p14:creationId xmlns:p14="http://schemas.microsoft.com/office/powerpoint/2010/main" val="13690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ECA051-00A5-4C6A-B67F-4E9535EA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A61C7F0-6BBC-4E04-8F45-6714A8BDE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255" y="1027906"/>
            <a:ext cx="4477375" cy="362953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DA0A16-5E55-4192-BFD9-A6E69A1B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393" y="341991"/>
            <a:ext cx="4286848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D9C8E6-E949-42D0-8619-16D7A7D0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3A899FC-F654-4961-8E8F-C2E06529F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7844" y="319002"/>
            <a:ext cx="4260574" cy="572398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DB8EFF-6874-4518-A4DD-78C8ACD5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3171"/>
            <a:ext cx="5284340" cy="54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6FF4FE-E67E-4390-9075-C51A15DC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61449AF-A321-4232-85C0-9FB1345E7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1385" y="1500809"/>
            <a:ext cx="3175105" cy="4351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F7DA09-570A-49E0-AB17-D8EBCC55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6" y="1690688"/>
            <a:ext cx="4467849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DD5F3A-0366-463B-9520-9778F1DF8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3230" y="365125"/>
            <a:ext cx="4360570" cy="597596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140D52-3674-4169-9B93-488DC3410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1061771"/>
            <a:ext cx="4791744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094859-143A-4454-BD2A-3DA78F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22AD9A2-C084-4C81-BA0B-FC0BF2DA7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43" y="1027906"/>
            <a:ext cx="5716157" cy="361534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173B15-68CA-46E8-9FFD-91658DC5E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43" y="566338"/>
            <a:ext cx="4315427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4749AC-69D6-48D9-9A22-6E5C7DAD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83734A7-AB7A-4BA4-B260-A85D21A9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27" y="365125"/>
            <a:ext cx="4403147" cy="601109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F5588A5-9D4D-4764-9462-99C80292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20" y="585390"/>
            <a:ext cx="4372585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58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</Words>
  <Application>Microsoft Office PowerPoint</Application>
  <PresentationFormat>Ευρεία οθόνη</PresentationFormat>
  <Paragraphs>15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HelveticaNeue-Bold</vt:lpstr>
      <vt:lpstr>UB-Helvetica-Bold</vt:lpstr>
      <vt:lpstr>Θέμα του Office</vt:lpstr>
      <vt:lpstr>Οσφυϊκή Μοίρα της Σπονδυλικής Στήλης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Περιτονιακές Δομές του Κορμού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Οσφυϊκό Πλέγμα</vt:lpstr>
      <vt:lpstr>Πορείες των Νεύρων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Επιτέλους τέλος!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Οσφυϊκή Μοίρα της Σπονδυλικής Στήλης</dc:title>
  <dc:creator>Pinelopi vlotinou</dc:creator>
  <cp:lastModifiedBy>Pinelopi vlotinou</cp:lastModifiedBy>
  <cp:revision>5</cp:revision>
  <dcterms:created xsi:type="dcterms:W3CDTF">2024-10-21T10:23:04Z</dcterms:created>
  <dcterms:modified xsi:type="dcterms:W3CDTF">2024-10-21T10:55:34Z</dcterms:modified>
</cp:coreProperties>
</file>