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9" r:id="rId41"/>
    <p:sldId id="291" r:id="rId42"/>
    <p:sldId id="290" r:id="rId43"/>
    <p:sldId id="288" r:id="rId4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D05518-B622-415C-AC57-582B5B70A45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A8237137-B6BC-4E3E-BF4F-F4EAE7FE6E80}">
      <dgm:prSet phldrT="[Κείμενο]" custT="1"/>
      <dgm:spPr/>
      <dgm:t>
        <a:bodyPr/>
        <a:lstStyle/>
        <a:p>
          <a:r>
            <a:rPr lang="el-GR" sz="2000" dirty="0" smtClean="0"/>
            <a:t>Ανησυχούν πιο άμεσα για πρόβλημα γονιμότητας. </a:t>
          </a:r>
          <a:endParaRPr lang="el-GR" sz="2000" dirty="0"/>
        </a:p>
      </dgm:t>
    </dgm:pt>
    <dgm:pt modelId="{177C79F6-767E-4077-A3B2-20A2251A8315}" type="parTrans" cxnId="{59057BA6-2B06-4AD2-8F78-26FB0A64FB96}">
      <dgm:prSet/>
      <dgm:spPr/>
      <dgm:t>
        <a:bodyPr/>
        <a:lstStyle/>
        <a:p>
          <a:endParaRPr lang="el-GR"/>
        </a:p>
      </dgm:t>
    </dgm:pt>
    <dgm:pt modelId="{BCB578E5-3F46-4242-B275-929EC0DC1893}" type="sibTrans" cxnId="{59057BA6-2B06-4AD2-8F78-26FB0A64FB96}">
      <dgm:prSet/>
      <dgm:spPr/>
      <dgm:t>
        <a:bodyPr/>
        <a:lstStyle/>
        <a:p>
          <a:endParaRPr lang="el-GR"/>
        </a:p>
      </dgm:t>
    </dgm:pt>
    <dgm:pt modelId="{AA80BB19-2B5F-4105-82A8-8637EE01E74D}">
      <dgm:prSet phldrT="[Κείμενο]" custT="1"/>
      <dgm:spPr/>
      <dgm:t>
        <a:bodyPr/>
        <a:lstStyle/>
        <a:p>
          <a:r>
            <a:rPr lang="el-GR" sz="2000" dirty="0" smtClean="0"/>
            <a:t>Αναζητούν ιατρικές υπηρεσίες.</a:t>
          </a:r>
          <a:endParaRPr lang="el-GR" sz="2000" dirty="0"/>
        </a:p>
      </dgm:t>
    </dgm:pt>
    <dgm:pt modelId="{44DA9F71-85A7-4E64-959F-06B39AACDA33}" type="parTrans" cxnId="{628B5392-A2BC-4397-93E5-CB4BDB28034D}">
      <dgm:prSet/>
      <dgm:spPr/>
      <dgm:t>
        <a:bodyPr/>
        <a:lstStyle/>
        <a:p>
          <a:endParaRPr lang="el-GR"/>
        </a:p>
      </dgm:t>
    </dgm:pt>
    <dgm:pt modelId="{48600EB4-CE80-42D0-8EA9-5DD473EA9FE4}" type="sibTrans" cxnId="{628B5392-A2BC-4397-93E5-CB4BDB28034D}">
      <dgm:prSet/>
      <dgm:spPr/>
      <dgm:t>
        <a:bodyPr/>
        <a:lstStyle/>
        <a:p>
          <a:endParaRPr lang="el-GR"/>
        </a:p>
      </dgm:t>
    </dgm:pt>
    <dgm:pt modelId="{72E95043-7F43-484E-8BBB-FC17EA9E02F3}">
      <dgm:prSet phldrT="[Κείμενο]" custT="1"/>
      <dgm:spPr/>
      <dgm:t>
        <a:bodyPr/>
        <a:lstStyle/>
        <a:p>
          <a:r>
            <a:rPr lang="el-GR" sz="2000" dirty="0" smtClean="0"/>
            <a:t>Υφίστανται ιατρικές διαδικασίες κατά την αναζήτηση του προβλήματος γονιμότητας και κατά την υποβοηθούμενη αναπαραγωγή.</a:t>
          </a:r>
          <a:endParaRPr lang="el-GR" sz="2000" dirty="0"/>
        </a:p>
      </dgm:t>
    </dgm:pt>
    <dgm:pt modelId="{AEDAAE48-468A-43D7-9250-4DF032F62C01}" type="parTrans" cxnId="{52B441FA-A280-4181-9712-51AE358E3466}">
      <dgm:prSet/>
      <dgm:spPr/>
      <dgm:t>
        <a:bodyPr/>
        <a:lstStyle/>
        <a:p>
          <a:endParaRPr lang="el-GR"/>
        </a:p>
      </dgm:t>
    </dgm:pt>
    <dgm:pt modelId="{2DC2385D-4DE8-44D7-9D0B-5EDB15E71313}" type="sibTrans" cxnId="{52B441FA-A280-4181-9712-51AE358E3466}">
      <dgm:prSet/>
      <dgm:spPr/>
      <dgm:t>
        <a:bodyPr/>
        <a:lstStyle/>
        <a:p>
          <a:endParaRPr lang="el-GR"/>
        </a:p>
      </dgm:t>
    </dgm:pt>
    <dgm:pt modelId="{43FCB484-E7D0-434C-9D57-3695291D85D6}" type="pres">
      <dgm:prSet presAssocID="{36D05518-B622-415C-AC57-582B5B70A45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DEED3CFB-B753-4015-B1B2-63C2188E2EB0}" type="pres">
      <dgm:prSet presAssocID="{A8237137-B6BC-4E3E-BF4F-F4EAE7FE6E80}" presName="parentLin" presStyleCnt="0"/>
      <dgm:spPr/>
    </dgm:pt>
    <dgm:pt modelId="{5C5C7F69-69C1-4AA5-B697-049BB1B3CD8D}" type="pres">
      <dgm:prSet presAssocID="{A8237137-B6BC-4E3E-BF4F-F4EAE7FE6E80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7F01DCA2-6EAE-4267-B0CD-56F74D77334D}" type="pres">
      <dgm:prSet presAssocID="{A8237137-B6BC-4E3E-BF4F-F4EAE7FE6E8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927599F-4AC2-43E5-B46C-3FBB3C3AC575}" type="pres">
      <dgm:prSet presAssocID="{A8237137-B6BC-4E3E-BF4F-F4EAE7FE6E80}" presName="negativeSpace" presStyleCnt="0"/>
      <dgm:spPr/>
    </dgm:pt>
    <dgm:pt modelId="{1FA61EB1-2AF3-4203-9A76-A974F2E8DA80}" type="pres">
      <dgm:prSet presAssocID="{A8237137-B6BC-4E3E-BF4F-F4EAE7FE6E80}" presName="childText" presStyleLbl="conFgAcc1" presStyleIdx="0" presStyleCnt="3">
        <dgm:presLayoutVars>
          <dgm:bulletEnabled val="1"/>
        </dgm:presLayoutVars>
      </dgm:prSet>
      <dgm:spPr/>
    </dgm:pt>
    <dgm:pt modelId="{21336C6F-A05D-4414-A288-D012994B4798}" type="pres">
      <dgm:prSet presAssocID="{BCB578E5-3F46-4242-B275-929EC0DC1893}" presName="spaceBetweenRectangles" presStyleCnt="0"/>
      <dgm:spPr/>
    </dgm:pt>
    <dgm:pt modelId="{C658B6CF-1184-40B0-BD5D-7E6D4E562A7B}" type="pres">
      <dgm:prSet presAssocID="{AA80BB19-2B5F-4105-82A8-8637EE01E74D}" presName="parentLin" presStyleCnt="0"/>
      <dgm:spPr/>
    </dgm:pt>
    <dgm:pt modelId="{BB6B28FD-A93A-42C5-9E1A-06CFD5A5CD48}" type="pres">
      <dgm:prSet presAssocID="{AA80BB19-2B5F-4105-82A8-8637EE01E74D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C34B7EE0-2FD3-4635-950E-1D0EF07FCD1E}" type="pres">
      <dgm:prSet presAssocID="{AA80BB19-2B5F-4105-82A8-8637EE01E74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605D3C9-C565-4496-ADEB-2DB60D1A7786}" type="pres">
      <dgm:prSet presAssocID="{AA80BB19-2B5F-4105-82A8-8637EE01E74D}" presName="negativeSpace" presStyleCnt="0"/>
      <dgm:spPr/>
    </dgm:pt>
    <dgm:pt modelId="{A94DE4C0-E935-4B61-B14A-8E4AA6B6900D}" type="pres">
      <dgm:prSet presAssocID="{AA80BB19-2B5F-4105-82A8-8637EE01E74D}" presName="childText" presStyleLbl="conFgAcc1" presStyleIdx="1" presStyleCnt="3">
        <dgm:presLayoutVars>
          <dgm:bulletEnabled val="1"/>
        </dgm:presLayoutVars>
      </dgm:prSet>
      <dgm:spPr/>
    </dgm:pt>
    <dgm:pt modelId="{ACA4430C-A00D-43F8-93FD-446EE0554E05}" type="pres">
      <dgm:prSet presAssocID="{48600EB4-CE80-42D0-8EA9-5DD473EA9FE4}" presName="spaceBetweenRectangles" presStyleCnt="0"/>
      <dgm:spPr/>
    </dgm:pt>
    <dgm:pt modelId="{58783325-5381-44F2-8711-022B412DE321}" type="pres">
      <dgm:prSet presAssocID="{72E95043-7F43-484E-8BBB-FC17EA9E02F3}" presName="parentLin" presStyleCnt="0"/>
      <dgm:spPr/>
    </dgm:pt>
    <dgm:pt modelId="{6F73FEB0-AD91-4886-8A3A-FC418AD437A4}" type="pres">
      <dgm:prSet presAssocID="{72E95043-7F43-484E-8BBB-FC17EA9E02F3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057983F4-7DB0-4C14-BB34-5BE4C42A531C}" type="pres">
      <dgm:prSet presAssocID="{72E95043-7F43-484E-8BBB-FC17EA9E02F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8F63F13-FA57-4454-AC90-F8D2502DF8F8}" type="pres">
      <dgm:prSet presAssocID="{72E95043-7F43-484E-8BBB-FC17EA9E02F3}" presName="negativeSpace" presStyleCnt="0"/>
      <dgm:spPr/>
    </dgm:pt>
    <dgm:pt modelId="{E56BBC22-C96C-4480-B184-542A30598BD1}" type="pres">
      <dgm:prSet presAssocID="{72E95043-7F43-484E-8BBB-FC17EA9E02F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814FDE5-360F-47E5-A538-6A63FD64A5FB}" type="presOf" srcId="{AA80BB19-2B5F-4105-82A8-8637EE01E74D}" destId="{C34B7EE0-2FD3-4635-950E-1D0EF07FCD1E}" srcOrd="1" destOrd="0" presId="urn:microsoft.com/office/officeart/2005/8/layout/list1"/>
    <dgm:cxn modelId="{59057BA6-2B06-4AD2-8F78-26FB0A64FB96}" srcId="{36D05518-B622-415C-AC57-582B5B70A454}" destId="{A8237137-B6BC-4E3E-BF4F-F4EAE7FE6E80}" srcOrd="0" destOrd="0" parTransId="{177C79F6-767E-4077-A3B2-20A2251A8315}" sibTransId="{BCB578E5-3F46-4242-B275-929EC0DC1893}"/>
    <dgm:cxn modelId="{699B9910-7054-44BC-BF36-676A4499B5D3}" type="presOf" srcId="{A8237137-B6BC-4E3E-BF4F-F4EAE7FE6E80}" destId="{7F01DCA2-6EAE-4267-B0CD-56F74D77334D}" srcOrd="1" destOrd="0" presId="urn:microsoft.com/office/officeart/2005/8/layout/list1"/>
    <dgm:cxn modelId="{628B5392-A2BC-4397-93E5-CB4BDB28034D}" srcId="{36D05518-B622-415C-AC57-582B5B70A454}" destId="{AA80BB19-2B5F-4105-82A8-8637EE01E74D}" srcOrd="1" destOrd="0" parTransId="{44DA9F71-85A7-4E64-959F-06B39AACDA33}" sibTransId="{48600EB4-CE80-42D0-8EA9-5DD473EA9FE4}"/>
    <dgm:cxn modelId="{52B441FA-A280-4181-9712-51AE358E3466}" srcId="{36D05518-B622-415C-AC57-582B5B70A454}" destId="{72E95043-7F43-484E-8BBB-FC17EA9E02F3}" srcOrd="2" destOrd="0" parTransId="{AEDAAE48-468A-43D7-9250-4DF032F62C01}" sibTransId="{2DC2385D-4DE8-44D7-9D0B-5EDB15E71313}"/>
    <dgm:cxn modelId="{53F72DD0-5C2A-42CF-AFA0-B7AC87D7C0B0}" type="presOf" srcId="{36D05518-B622-415C-AC57-582B5B70A454}" destId="{43FCB484-E7D0-434C-9D57-3695291D85D6}" srcOrd="0" destOrd="0" presId="urn:microsoft.com/office/officeart/2005/8/layout/list1"/>
    <dgm:cxn modelId="{FC41A425-8CAA-4EFC-B0E0-67E599B0328B}" type="presOf" srcId="{AA80BB19-2B5F-4105-82A8-8637EE01E74D}" destId="{BB6B28FD-A93A-42C5-9E1A-06CFD5A5CD48}" srcOrd="0" destOrd="0" presId="urn:microsoft.com/office/officeart/2005/8/layout/list1"/>
    <dgm:cxn modelId="{2DF16A96-15A0-4BAA-8241-4649F256BB61}" type="presOf" srcId="{72E95043-7F43-484E-8BBB-FC17EA9E02F3}" destId="{6F73FEB0-AD91-4886-8A3A-FC418AD437A4}" srcOrd="0" destOrd="0" presId="urn:microsoft.com/office/officeart/2005/8/layout/list1"/>
    <dgm:cxn modelId="{BA1ED1DF-0452-44F6-8075-09601DCB88A9}" type="presOf" srcId="{72E95043-7F43-484E-8BBB-FC17EA9E02F3}" destId="{057983F4-7DB0-4C14-BB34-5BE4C42A531C}" srcOrd="1" destOrd="0" presId="urn:microsoft.com/office/officeart/2005/8/layout/list1"/>
    <dgm:cxn modelId="{9AAD0FDD-B5FD-477F-9C79-EB434F755E23}" type="presOf" srcId="{A8237137-B6BC-4E3E-BF4F-F4EAE7FE6E80}" destId="{5C5C7F69-69C1-4AA5-B697-049BB1B3CD8D}" srcOrd="0" destOrd="0" presId="urn:microsoft.com/office/officeart/2005/8/layout/list1"/>
    <dgm:cxn modelId="{730BB7DE-848F-4865-9378-EBBD9A4D2E81}" type="presParOf" srcId="{43FCB484-E7D0-434C-9D57-3695291D85D6}" destId="{DEED3CFB-B753-4015-B1B2-63C2188E2EB0}" srcOrd="0" destOrd="0" presId="urn:microsoft.com/office/officeart/2005/8/layout/list1"/>
    <dgm:cxn modelId="{0B1A418A-770D-46EC-A2C8-688D89CD33CD}" type="presParOf" srcId="{DEED3CFB-B753-4015-B1B2-63C2188E2EB0}" destId="{5C5C7F69-69C1-4AA5-B697-049BB1B3CD8D}" srcOrd="0" destOrd="0" presId="urn:microsoft.com/office/officeart/2005/8/layout/list1"/>
    <dgm:cxn modelId="{CD70706B-1E09-44A2-9DE8-258F2811387C}" type="presParOf" srcId="{DEED3CFB-B753-4015-B1B2-63C2188E2EB0}" destId="{7F01DCA2-6EAE-4267-B0CD-56F74D77334D}" srcOrd="1" destOrd="0" presId="urn:microsoft.com/office/officeart/2005/8/layout/list1"/>
    <dgm:cxn modelId="{36C5CF51-D3A7-4683-930A-136FEA5ECC57}" type="presParOf" srcId="{43FCB484-E7D0-434C-9D57-3695291D85D6}" destId="{A927599F-4AC2-43E5-B46C-3FBB3C3AC575}" srcOrd="1" destOrd="0" presId="urn:microsoft.com/office/officeart/2005/8/layout/list1"/>
    <dgm:cxn modelId="{A6AB8ACE-BB11-4BFE-A462-DA9234A1AB67}" type="presParOf" srcId="{43FCB484-E7D0-434C-9D57-3695291D85D6}" destId="{1FA61EB1-2AF3-4203-9A76-A974F2E8DA80}" srcOrd="2" destOrd="0" presId="urn:microsoft.com/office/officeart/2005/8/layout/list1"/>
    <dgm:cxn modelId="{C8CE5A52-3A01-4D3E-B6AF-98B65BFA89D6}" type="presParOf" srcId="{43FCB484-E7D0-434C-9D57-3695291D85D6}" destId="{21336C6F-A05D-4414-A288-D012994B4798}" srcOrd="3" destOrd="0" presId="urn:microsoft.com/office/officeart/2005/8/layout/list1"/>
    <dgm:cxn modelId="{A5D9BEA3-F7C9-4391-A2AF-F5B758E19872}" type="presParOf" srcId="{43FCB484-E7D0-434C-9D57-3695291D85D6}" destId="{C658B6CF-1184-40B0-BD5D-7E6D4E562A7B}" srcOrd="4" destOrd="0" presId="urn:microsoft.com/office/officeart/2005/8/layout/list1"/>
    <dgm:cxn modelId="{F2D9B7FF-C7F2-4BA3-9A89-9D41242C9946}" type="presParOf" srcId="{C658B6CF-1184-40B0-BD5D-7E6D4E562A7B}" destId="{BB6B28FD-A93A-42C5-9E1A-06CFD5A5CD48}" srcOrd="0" destOrd="0" presId="urn:microsoft.com/office/officeart/2005/8/layout/list1"/>
    <dgm:cxn modelId="{308FEF07-AF2E-4FE9-BE7D-D6B22DA58E46}" type="presParOf" srcId="{C658B6CF-1184-40B0-BD5D-7E6D4E562A7B}" destId="{C34B7EE0-2FD3-4635-950E-1D0EF07FCD1E}" srcOrd="1" destOrd="0" presId="urn:microsoft.com/office/officeart/2005/8/layout/list1"/>
    <dgm:cxn modelId="{C4FBA4D6-1428-4891-A0D2-4033227E979F}" type="presParOf" srcId="{43FCB484-E7D0-434C-9D57-3695291D85D6}" destId="{A605D3C9-C565-4496-ADEB-2DB60D1A7786}" srcOrd="5" destOrd="0" presId="urn:microsoft.com/office/officeart/2005/8/layout/list1"/>
    <dgm:cxn modelId="{898CE0C0-B895-4AB4-A7B5-DD961DE85D7E}" type="presParOf" srcId="{43FCB484-E7D0-434C-9D57-3695291D85D6}" destId="{A94DE4C0-E935-4B61-B14A-8E4AA6B6900D}" srcOrd="6" destOrd="0" presId="urn:microsoft.com/office/officeart/2005/8/layout/list1"/>
    <dgm:cxn modelId="{BAE1129D-5201-4C7F-BC05-B81E75C200BC}" type="presParOf" srcId="{43FCB484-E7D0-434C-9D57-3695291D85D6}" destId="{ACA4430C-A00D-43F8-93FD-446EE0554E05}" srcOrd="7" destOrd="0" presId="urn:microsoft.com/office/officeart/2005/8/layout/list1"/>
    <dgm:cxn modelId="{89D2CFC6-C335-433B-A4B4-4B515560017A}" type="presParOf" srcId="{43FCB484-E7D0-434C-9D57-3695291D85D6}" destId="{58783325-5381-44F2-8711-022B412DE321}" srcOrd="8" destOrd="0" presId="urn:microsoft.com/office/officeart/2005/8/layout/list1"/>
    <dgm:cxn modelId="{D1A65823-42D2-47D7-89D1-4948D040A8E5}" type="presParOf" srcId="{58783325-5381-44F2-8711-022B412DE321}" destId="{6F73FEB0-AD91-4886-8A3A-FC418AD437A4}" srcOrd="0" destOrd="0" presId="urn:microsoft.com/office/officeart/2005/8/layout/list1"/>
    <dgm:cxn modelId="{53D1C506-68A0-43F8-9A09-3E7E9A0A7C9D}" type="presParOf" srcId="{58783325-5381-44F2-8711-022B412DE321}" destId="{057983F4-7DB0-4C14-BB34-5BE4C42A531C}" srcOrd="1" destOrd="0" presId="urn:microsoft.com/office/officeart/2005/8/layout/list1"/>
    <dgm:cxn modelId="{FB63DA8F-66FF-4F27-9305-C80C39DFC5A0}" type="presParOf" srcId="{43FCB484-E7D0-434C-9D57-3695291D85D6}" destId="{C8F63F13-FA57-4454-AC90-F8D2502DF8F8}" srcOrd="9" destOrd="0" presId="urn:microsoft.com/office/officeart/2005/8/layout/list1"/>
    <dgm:cxn modelId="{6F4A1E5F-ADB7-4BDF-9796-6401C9E07926}" type="presParOf" srcId="{43FCB484-E7D0-434C-9D57-3695291D85D6}" destId="{E56BBC22-C96C-4480-B184-542A30598BD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369571B-4B09-43BB-B6D7-BB6A014461B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B1AF194-0AFF-4FC3-8AF4-363241BFEEFA}">
      <dgm:prSet phldrT="[Κείμενο]"/>
      <dgm:spPr/>
      <dgm:t>
        <a:bodyPr/>
        <a:lstStyle/>
        <a:p>
          <a:r>
            <a:rPr lang="el-GR" dirty="0" smtClean="0"/>
            <a:t>Ατομικοί παράγοντες</a:t>
          </a:r>
          <a:endParaRPr lang="el-GR" dirty="0"/>
        </a:p>
      </dgm:t>
    </dgm:pt>
    <dgm:pt modelId="{3B8BC28C-973C-4298-9D45-622F04AE473C}" type="parTrans" cxnId="{D8FE8859-5F5A-4BD4-9A0F-DE703F5B6155}">
      <dgm:prSet/>
      <dgm:spPr/>
      <dgm:t>
        <a:bodyPr/>
        <a:lstStyle/>
        <a:p>
          <a:endParaRPr lang="el-GR"/>
        </a:p>
      </dgm:t>
    </dgm:pt>
    <dgm:pt modelId="{4AEEB277-7372-4D45-B9CF-39984EDBBFDD}" type="sibTrans" cxnId="{D8FE8859-5F5A-4BD4-9A0F-DE703F5B6155}">
      <dgm:prSet/>
      <dgm:spPr/>
      <dgm:t>
        <a:bodyPr/>
        <a:lstStyle/>
        <a:p>
          <a:endParaRPr lang="el-GR"/>
        </a:p>
      </dgm:t>
    </dgm:pt>
    <dgm:pt modelId="{43469E33-E74C-4ECF-B1CF-619241DCEC72}">
      <dgm:prSet phldrT="[Κείμενο]"/>
      <dgm:spPr/>
      <dgm:t>
        <a:bodyPr/>
        <a:lstStyle/>
        <a:p>
          <a:r>
            <a:rPr lang="el-GR" dirty="0" smtClean="0"/>
            <a:t>μεταβλητές  του ατόμου που σχετίζονται με συντροφική ικανοποίηση του ίδιου ατόμου.</a:t>
          </a:r>
          <a:endParaRPr lang="el-GR" dirty="0"/>
        </a:p>
      </dgm:t>
    </dgm:pt>
    <dgm:pt modelId="{E291BB22-E304-4842-AEEE-99F6179F5AAF}" type="parTrans" cxnId="{C8922357-6BDD-4ADF-A931-C017522CE011}">
      <dgm:prSet/>
      <dgm:spPr/>
      <dgm:t>
        <a:bodyPr/>
        <a:lstStyle/>
        <a:p>
          <a:endParaRPr lang="el-GR"/>
        </a:p>
      </dgm:t>
    </dgm:pt>
    <dgm:pt modelId="{D6C7B4EC-B433-4613-9200-C28D791F9F36}" type="sibTrans" cxnId="{C8922357-6BDD-4ADF-A931-C017522CE011}">
      <dgm:prSet/>
      <dgm:spPr/>
      <dgm:t>
        <a:bodyPr/>
        <a:lstStyle/>
        <a:p>
          <a:endParaRPr lang="el-GR"/>
        </a:p>
      </dgm:t>
    </dgm:pt>
    <dgm:pt modelId="{8AD7B1E4-6F25-4F15-B684-2B3BE3AE7C95}">
      <dgm:prSet phldrT="[Κείμενο]"/>
      <dgm:spPr/>
      <dgm:t>
        <a:bodyPr/>
        <a:lstStyle/>
        <a:p>
          <a:r>
            <a:rPr lang="el-GR" dirty="0" smtClean="0"/>
            <a:t>Παράγοντες συντρόφου</a:t>
          </a:r>
          <a:endParaRPr lang="el-GR" dirty="0"/>
        </a:p>
      </dgm:t>
    </dgm:pt>
    <dgm:pt modelId="{382D8A46-FE08-440C-8A46-654A68B2B1D8}" type="parTrans" cxnId="{3D334C18-012F-49BB-B106-F07A70E0D8DE}">
      <dgm:prSet/>
      <dgm:spPr/>
      <dgm:t>
        <a:bodyPr/>
        <a:lstStyle/>
        <a:p>
          <a:endParaRPr lang="el-GR"/>
        </a:p>
      </dgm:t>
    </dgm:pt>
    <dgm:pt modelId="{AEB23074-79F8-4B4E-AC57-D86844AF4ECC}" type="sibTrans" cxnId="{3D334C18-012F-49BB-B106-F07A70E0D8DE}">
      <dgm:prSet/>
      <dgm:spPr/>
      <dgm:t>
        <a:bodyPr/>
        <a:lstStyle/>
        <a:p>
          <a:endParaRPr lang="el-GR"/>
        </a:p>
      </dgm:t>
    </dgm:pt>
    <dgm:pt modelId="{28C6E367-BF3C-41AE-AE67-FB0B5A75F5B8}">
      <dgm:prSet phldrT="[Κείμενο]"/>
      <dgm:spPr/>
      <dgm:t>
        <a:bodyPr/>
        <a:lstStyle/>
        <a:p>
          <a:r>
            <a:rPr lang="el-GR" dirty="0" smtClean="0"/>
            <a:t>αλληλεπίδραση, δυαδικότητα</a:t>
          </a:r>
          <a:endParaRPr lang="el-GR" dirty="0"/>
        </a:p>
      </dgm:t>
    </dgm:pt>
    <dgm:pt modelId="{B9FB29DD-0C85-4CFC-9296-4FC28288E4D2}" type="parTrans" cxnId="{D98D1F5F-16D7-4FD8-8255-349759820106}">
      <dgm:prSet/>
      <dgm:spPr/>
      <dgm:t>
        <a:bodyPr/>
        <a:lstStyle/>
        <a:p>
          <a:endParaRPr lang="el-GR"/>
        </a:p>
      </dgm:t>
    </dgm:pt>
    <dgm:pt modelId="{285ABB62-166C-4FB8-BF93-43BB312558C8}" type="sibTrans" cxnId="{D98D1F5F-16D7-4FD8-8255-349759820106}">
      <dgm:prSet/>
      <dgm:spPr/>
      <dgm:t>
        <a:bodyPr/>
        <a:lstStyle/>
        <a:p>
          <a:endParaRPr lang="el-GR"/>
        </a:p>
      </dgm:t>
    </dgm:pt>
    <dgm:pt modelId="{53854A6B-478F-4E15-80C1-81BA4F4FFA0E}">
      <dgm:prSet phldrT="[Κείμενο]"/>
      <dgm:spPr/>
      <dgm:t>
        <a:bodyPr/>
        <a:lstStyle/>
        <a:p>
          <a:r>
            <a:rPr lang="el-GR" dirty="0" smtClean="0"/>
            <a:t>μεταβλητές του ενός συντρόφου που σχετίζονται με συντροφική ικανοποίηση του δεύτερου συντρόφου.</a:t>
          </a:r>
          <a:endParaRPr lang="el-GR" dirty="0"/>
        </a:p>
      </dgm:t>
    </dgm:pt>
    <dgm:pt modelId="{A1670D52-3AC6-45E0-9694-E77E98843563}" type="parTrans" cxnId="{3F683031-B50E-4064-99E4-2922CF337397}">
      <dgm:prSet/>
      <dgm:spPr/>
    </dgm:pt>
    <dgm:pt modelId="{686AB50F-C32E-42F2-A9B7-0A96B5644903}" type="sibTrans" cxnId="{3F683031-B50E-4064-99E4-2922CF337397}">
      <dgm:prSet/>
      <dgm:spPr/>
    </dgm:pt>
    <dgm:pt modelId="{8B9D8337-225A-4C40-96F4-DF7D3B310307}" type="pres">
      <dgm:prSet presAssocID="{7369571B-4B09-43BB-B6D7-BB6A014461B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D3A2B02B-28C5-4C7B-A2A1-24FC42204304}" type="pres">
      <dgm:prSet presAssocID="{1B1AF194-0AFF-4FC3-8AF4-363241BFEEFA}" presName="linNode" presStyleCnt="0"/>
      <dgm:spPr/>
    </dgm:pt>
    <dgm:pt modelId="{1131EDCA-2EB2-4B1F-A021-FA18D60A5A59}" type="pres">
      <dgm:prSet presAssocID="{1B1AF194-0AFF-4FC3-8AF4-363241BFEEFA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5D00F8E-58D3-4F88-8793-8B9F057596C9}" type="pres">
      <dgm:prSet presAssocID="{1B1AF194-0AFF-4FC3-8AF4-363241BFEEF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3E2C600-1B97-45F4-A56A-AA7C3C3B54FF}" type="pres">
      <dgm:prSet presAssocID="{4AEEB277-7372-4D45-B9CF-39984EDBBFDD}" presName="spacing" presStyleCnt="0"/>
      <dgm:spPr/>
    </dgm:pt>
    <dgm:pt modelId="{20C16653-565A-446F-A08F-8F934A68152E}" type="pres">
      <dgm:prSet presAssocID="{8AD7B1E4-6F25-4F15-B684-2B3BE3AE7C95}" presName="linNode" presStyleCnt="0"/>
      <dgm:spPr/>
    </dgm:pt>
    <dgm:pt modelId="{F52B4421-D1F4-448B-ACD2-9C0C7AF9C316}" type="pres">
      <dgm:prSet presAssocID="{8AD7B1E4-6F25-4F15-B684-2B3BE3AE7C95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D65459D-E9CE-4E39-A285-6C0D1D488E2A}" type="pres">
      <dgm:prSet presAssocID="{8AD7B1E4-6F25-4F15-B684-2B3BE3AE7C95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2CE33D82-D3CB-433D-BFAB-564C13A21B0C}" type="presOf" srcId="{1B1AF194-0AFF-4FC3-8AF4-363241BFEEFA}" destId="{1131EDCA-2EB2-4B1F-A021-FA18D60A5A59}" srcOrd="0" destOrd="0" presId="urn:microsoft.com/office/officeart/2005/8/layout/vList6"/>
    <dgm:cxn modelId="{D8FE8859-5F5A-4BD4-9A0F-DE703F5B6155}" srcId="{7369571B-4B09-43BB-B6D7-BB6A014461BC}" destId="{1B1AF194-0AFF-4FC3-8AF4-363241BFEEFA}" srcOrd="0" destOrd="0" parTransId="{3B8BC28C-973C-4298-9D45-622F04AE473C}" sibTransId="{4AEEB277-7372-4D45-B9CF-39984EDBBFDD}"/>
    <dgm:cxn modelId="{3D334C18-012F-49BB-B106-F07A70E0D8DE}" srcId="{7369571B-4B09-43BB-B6D7-BB6A014461BC}" destId="{8AD7B1E4-6F25-4F15-B684-2B3BE3AE7C95}" srcOrd="1" destOrd="0" parTransId="{382D8A46-FE08-440C-8A46-654A68B2B1D8}" sibTransId="{AEB23074-79F8-4B4E-AC57-D86844AF4ECC}"/>
    <dgm:cxn modelId="{F6CB0670-283C-4D59-807B-B95B08738411}" type="presOf" srcId="{7369571B-4B09-43BB-B6D7-BB6A014461BC}" destId="{8B9D8337-225A-4C40-96F4-DF7D3B310307}" srcOrd="0" destOrd="0" presId="urn:microsoft.com/office/officeart/2005/8/layout/vList6"/>
    <dgm:cxn modelId="{EF230EB9-5788-476B-94CB-A686A0739D75}" type="presOf" srcId="{43469E33-E74C-4ECF-B1CF-619241DCEC72}" destId="{F5D00F8E-58D3-4F88-8793-8B9F057596C9}" srcOrd="0" destOrd="0" presId="urn:microsoft.com/office/officeart/2005/8/layout/vList6"/>
    <dgm:cxn modelId="{D98D1F5F-16D7-4FD8-8255-349759820106}" srcId="{8AD7B1E4-6F25-4F15-B684-2B3BE3AE7C95}" destId="{28C6E367-BF3C-41AE-AE67-FB0B5A75F5B8}" srcOrd="1" destOrd="0" parTransId="{B9FB29DD-0C85-4CFC-9296-4FC28288E4D2}" sibTransId="{285ABB62-166C-4FB8-BF93-43BB312558C8}"/>
    <dgm:cxn modelId="{DDE4CC55-7A58-4E13-8630-006B0D9F5E13}" type="presOf" srcId="{8AD7B1E4-6F25-4F15-B684-2B3BE3AE7C95}" destId="{F52B4421-D1F4-448B-ACD2-9C0C7AF9C316}" srcOrd="0" destOrd="0" presId="urn:microsoft.com/office/officeart/2005/8/layout/vList6"/>
    <dgm:cxn modelId="{B1F9E4D6-71E9-4AAB-9A0D-088F9C159171}" type="presOf" srcId="{28C6E367-BF3C-41AE-AE67-FB0B5A75F5B8}" destId="{2D65459D-E9CE-4E39-A285-6C0D1D488E2A}" srcOrd="0" destOrd="1" presId="urn:microsoft.com/office/officeart/2005/8/layout/vList6"/>
    <dgm:cxn modelId="{C0CB07A8-6EAD-4F4B-937A-38BAE8EE167A}" type="presOf" srcId="{53854A6B-478F-4E15-80C1-81BA4F4FFA0E}" destId="{2D65459D-E9CE-4E39-A285-6C0D1D488E2A}" srcOrd="0" destOrd="0" presId="urn:microsoft.com/office/officeart/2005/8/layout/vList6"/>
    <dgm:cxn modelId="{C8922357-6BDD-4ADF-A931-C017522CE011}" srcId="{1B1AF194-0AFF-4FC3-8AF4-363241BFEEFA}" destId="{43469E33-E74C-4ECF-B1CF-619241DCEC72}" srcOrd="0" destOrd="0" parTransId="{E291BB22-E304-4842-AEEE-99F6179F5AAF}" sibTransId="{D6C7B4EC-B433-4613-9200-C28D791F9F36}"/>
    <dgm:cxn modelId="{3F683031-B50E-4064-99E4-2922CF337397}" srcId="{8AD7B1E4-6F25-4F15-B684-2B3BE3AE7C95}" destId="{53854A6B-478F-4E15-80C1-81BA4F4FFA0E}" srcOrd="0" destOrd="0" parTransId="{A1670D52-3AC6-45E0-9694-E77E98843563}" sibTransId="{686AB50F-C32E-42F2-A9B7-0A96B5644903}"/>
    <dgm:cxn modelId="{D97EFBC7-EE9E-4D88-9A95-8F9786BEB318}" type="presParOf" srcId="{8B9D8337-225A-4C40-96F4-DF7D3B310307}" destId="{D3A2B02B-28C5-4C7B-A2A1-24FC42204304}" srcOrd="0" destOrd="0" presId="urn:microsoft.com/office/officeart/2005/8/layout/vList6"/>
    <dgm:cxn modelId="{79B08744-C872-407F-94ED-E91D41D8EA87}" type="presParOf" srcId="{D3A2B02B-28C5-4C7B-A2A1-24FC42204304}" destId="{1131EDCA-2EB2-4B1F-A021-FA18D60A5A59}" srcOrd="0" destOrd="0" presId="urn:microsoft.com/office/officeart/2005/8/layout/vList6"/>
    <dgm:cxn modelId="{60A68431-3F27-4CFC-92EA-26E9B43081E9}" type="presParOf" srcId="{D3A2B02B-28C5-4C7B-A2A1-24FC42204304}" destId="{F5D00F8E-58D3-4F88-8793-8B9F057596C9}" srcOrd="1" destOrd="0" presId="urn:microsoft.com/office/officeart/2005/8/layout/vList6"/>
    <dgm:cxn modelId="{1D77ECE2-64EC-4E99-A503-FF3F81986C22}" type="presParOf" srcId="{8B9D8337-225A-4C40-96F4-DF7D3B310307}" destId="{73E2C600-1B97-45F4-A56A-AA7C3C3B54FF}" srcOrd="1" destOrd="0" presId="urn:microsoft.com/office/officeart/2005/8/layout/vList6"/>
    <dgm:cxn modelId="{058E72B6-C061-4E79-8F1E-1219B02F02F9}" type="presParOf" srcId="{8B9D8337-225A-4C40-96F4-DF7D3B310307}" destId="{20C16653-565A-446F-A08F-8F934A68152E}" srcOrd="2" destOrd="0" presId="urn:microsoft.com/office/officeart/2005/8/layout/vList6"/>
    <dgm:cxn modelId="{1C30FA1C-4BB9-43A2-90FF-53A753D683DE}" type="presParOf" srcId="{20C16653-565A-446F-A08F-8F934A68152E}" destId="{F52B4421-D1F4-448B-ACD2-9C0C7AF9C316}" srcOrd="0" destOrd="0" presId="urn:microsoft.com/office/officeart/2005/8/layout/vList6"/>
    <dgm:cxn modelId="{5B034049-095F-4CB7-B674-33C16D66D8E9}" type="presParOf" srcId="{20C16653-565A-446F-A08F-8F934A68152E}" destId="{2D65459D-E9CE-4E39-A285-6C0D1D488E2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A26BFFC-B014-40E7-8F63-82EFE63B66C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BD484DA-067B-4689-BACF-39E516CB61C3}">
      <dgm:prSet phldrT="[Κείμενο]" custT="1"/>
      <dgm:spPr/>
      <dgm:t>
        <a:bodyPr/>
        <a:lstStyle/>
        <a:p>
          <a:r>
            <a:rPr lang="el-GR" sz="2400" dirty="0" smtClean="0"/>
            <a:t>Γνωστική αξιολόγηση / εκτίμηση: </a:t>
          </a:r>
        </a:p>
        <a:p>
          <a:r>
            <a:rPr lang="el-GR" sz="2400" dirty="0" smtClean="0"/>
            <a:t>Πρωτογενής - Δευτερογενής</a:t>
          </a:r>
          <a:endParaRPr lang="el-GR" sz="2400" dirty="0"/>
        </a:p>
      </dgm:t>
    </dgm:pt>
    <dgm:pt modelId="{4CDDE357-43C5-4FDE-B3D1-14AA12828D70}" type="parTrans" cxnId="{297FC790-F982-4654-A779-3A991C28D0A9}">
      <dgm:prSet/>
      <dgm:spPr/>
      <dgm:t>
        <a:bodyPr/>
        <a:lstStyle/>
        <a:p>
          <a:endParaRPr lang="el-GR"/>
        </a:p>
      </dgm:t>
    </dgm:pt>
    <dgm:pt modelId="{78389E70-0F2E-47A4-B9B9-409242A65595}" type="sibTrans" cxnId="{297FC790-F982-4654-A779-3A991C28D0A9}">
      <dgm:prSet/>
      <dgm:spPr/>
      <dgm:t>
        <a:bodyPr/>
        <a:lstStyle/>
        <a:p>
          <a:endParaRPr lang="el-GR"/>
        </a:p>
      </dgm:t>
    </dgm:pt>
    <dgm:pt modelId="{155E4FE6-DE12-4B87-A0E3-23C05BEB015B}">
      <dgm:prSet phldrT="[Κείμενο]" custT="1"/>
      <dgm:spPr/>
      <dgm:t>
        <a:bodyPr/>
        <a:lstStyle/>
        <a:p>
          <a:r>
            <a:rPr lang="el-GR" sz="2400" dirty="0" smtClean="0"/>
            <a:t>Στρατηγικές αντιμετώπισης του στρες:</a:t>
          </a:r>
        </a:p>
        <a:p>
          <a:r>
            <a:rPr lang="el-GR" sz="2400" dirty="0" smtClean="0"/>
            <a:t>-εστιασμένες στο πρόβλημα </a:t>
          </a:r>
        </a:p>
        <a:p>
          <a:r>
            <a:rPr lang="el-GR" sz="2400" dirty="0" smtClean="0"/>
            <a:t>-εστιασμένες στο συναίσθημα</a:t>
          </a:r>
        </a:p>
      </dgm:t>
    </dgm:pt>
    <dgm:pt modelId="{6CDFB943-25DA-4037-B74A-D51E28E8C575}" type="parTrans" cxnId="{8B48252C-B201-4F90-B997-0F6F8FEE2E2F}">
      <dgm:prSet/>
      <dgm:spPr/>
      <dgm:t>
        <a:bodyPr/>
        <a:lstStyle/>
        <a:p>
          <a:endParaRPr lang="el-GR"/>
        </a:p>
      </dgm:t>
    </dgm:pt>
    <dgm:pt modelId="{6D723DEE-4423-442F-9701-B26317DB3352}" type="sibTrans" cxnId="{8B48252C-B201-4F90-B997-0F6F8FEE2E2F}">
      <dgm:prSet/>
      <dgm:spPr/>
      <dgm:t>
        <a:bodyPr/>
        <a:lstStyle/>
        <a:p>
          <a:endParaRPr lang="el-GR"/>
        </a:p>
      </dgm:t>
    </dgm:pt>
    <dgm:pt modelId="{A41E26D3-3FFD-4435-92B0-D8558FCE7560}">
      <dgm:prSet phldrT="[Κείμενο]" custT="1"/>
      <dgm:spPr/>
      <dgm:t>
        <a:bodyPr/>
        <a:lstStyle/>
        <a:p>
          <a:r>
            <a:rPr lang="el-GR" sz="2400" dirty="0" smtClean="0"/>
            <a:t>Προσαρμογή</a:t>
          </a:r>
          <a:endParaRPr lang="el-GR" sz="2400" dirty="0"/>
        </a:p>
      </dgm:t>
    </dgm:pt>
    <dgm:pt modelId="{73187674-02F2-4D56-AEA5-375D279D048D}" type="parTrans" cxnId="{FFAC96E6-0FF0-4D7E-9DB6-14F72AA661FC}">
      <dgm:prSet/>
      <dgm:spPr/>
      <dgm:t>
        <a:bodyPr/>
        <a:lstStyle/>
        <a:p>
          <a:endParaRPr lang="el-GR"/>
        </a:p>
      </dgm:t>
    </dgm:pt>
    <dgm:pt modelId="{7D7219C2-E0F8-4936-A073-D414BA5925ED}" type="sibTrans" cxnId="{FFAC96E6-0FF0-4D7E-9DB6-14F72AA661FC}">
      <dgm:prSet/>
      <dgm:spPr/>
      <dgm:t>
        <a:bodyPr/>
        <a:lstStyle/>
        <a:p>
          <a:endParaRPr lang="el-GR"/>
        </a:p>
      </dgm:t>
    </dgm:pt>
    <dgm:pt modelId="{B0DF7ED5-296B-4A2D-834D-386A252B50AF}" type="pres">
      <dgm:prSet presAssocID="{3A26BFFC-B014-40E7-8F63-82EFE63B66C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294F5037-BFCC-43C8-8920-75658FFF2ADC}" type="pres">
      <dgm:prSet presAssocID="{3A26BFFC-B014-40E7-8F63-82EFE63B66C9}" presName="dummyMaxCanvas" presStyleCnt="0">
        <dgm:presLayoutVars/>
      </dgm:prSet>
      <dgm:spPr/>
    </dgm:pt>
    <dgm:pt modelId="{2E3B90C4-5C1B-4822-BEB3-69EC8DCE841D}" type="pres">
      <dgm:prSet presAssocID="{3A26BFFC-B014-40E7-8F63-82EFE63B66C9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F3ACC5E-DF1D-4DEB-AD84-45381FBC5D69}" type="pres">
      <dgm:prSet presAssocID="{3A26BFFC-B014-40E7-8F63-82EFE63B66C9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B3653C8-7D7A-45A1-8CF3-F92EB0DD5FE6}" type="pres">
      <dgm:prSet presAssocID="{3A26BFFC-B014-40E7-8F63-82EFE63B66C9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A9C3F69-1FDD-4414-8CEA-F77B3F9A11C7}" type="pres">
      <dgm:prSet presAssocID="{3A26BFFC-B014-40E7-8F63-82EFE63B66C9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9BA0BAF-F01B-4A71-8A7C-829BE05F5615}" type="pres">
      <dgm:prSet presAssocID="{3A26BFFC-B014-40E7-8F63-82EFE63B66C9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0D82F44-31F0-41C1-B91F-968DB502BB4D}" type="pres">
      <dgm:prSet presAssocID="{3A26BFFC-B014-40E7-8F63-82EFE63B66C9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253D1A4-6B2E-4E1C-A558-B9AA792F353A}" type="pres">
      <dgm:prSet presAssocID="{3A26BFFC-B014-40E7-8F63-82EFE63B66C9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DD388F2-85C6-4364-9E66-2198AB19D34F}" type="pres">
      <dgm:prSet presAssocID="{3A26BFFC-B014-40E7-8F63-82EFE63B66C9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8B48252C-B201-4F90-B997-0F6F8FEE2E2F}" srcId="{3A26BFFC-B014-40E7-8F63-82EFE63B66C9}" destId="{155E4FE6-DE12-4B87-A0E3-23C05BEB015B}" srcOrd="1" destOrd="0" parTransId="{6CDFB943-25DA-4037-B74A-D51E28E8C575}" sibTransId="{6D723DEE-4423-442F-9701-B26317DB3352}"/>
    <dgm:cxn modelId="{297FC790-F982-4654-A779-3A991C28D0A9}" srcId="{3A26BFFC-B014-40E7-8F63-82EFE63B66C9}" destId="{DBD484DA-067B-4689-BACF-39E516CB61C3}" srcOrd="0" destOrd="0" parTransId="{4CDDE357-43C5-4FDE-B3D1-14AA12828D70}" sibTransId="{78389E70-0F2E-47A4-B9B9-409242A65595}"/>
    <dgm:cxn modelId="{B90254C0-ADA2-44C6-803F-79E13F328702}" type="presOf" srcId="{78389E70-0F2E-47A4-B9B9-409242A65595}" destId="{FA9C3F69-1FDD-4414-8CEA-F77B3F9A11C7}" srcOrd="0" destOrd="0" presId="urn:microsoft.com/office/officeart/2005/8/layout/vProcess5"/>
    <dgm:cxn modelId="{CE317720-6EB4-401A-B52F-D506B971AC3C}" type="presOf" srcId="{155E4FE6-DE12-4B87-A0E3-23C05BEB015B}" destId="{4253D1A4-6B2E-4E1C-A558-B9AA792F353A}" srcOrd="1" destOrd="0" presId="urn:microsoft.com/office/officeart/2005/8/layout/vProcess5"/>
    <dgm:cxn modelId="{05E875B7-F61D-422D-B848-2D1F435900B2}" type="presOf" srcId="{A41E26D3-3FFD-4435-92B0-D8558FCE7560}" destId="{CB3653C8-7D7A-45A1-8CF3-F92EB0DD5FE6}" srcOrd="0" destOrd="0" presId="urn:microsoft.com/office/officeart/2005/8/layout/vProcess5"/>
    <dgm:cxn modelId="{049D0855-4D8B-4562-8EE8-0EB9BC2E9723}" type="presOf" srcId="{DBD484DA-067B-4689-BACF-39E516CB61C3}" destId="{40D82F44-31F0-41C1-B91F-968DB502BB4D}" srcOrd="1" destOrd="0" presId="urn:microsoft.com/office/officeart/2005/8/layout/vProcess5"/>
    <dgm:cxn modelId="{D0DB5E62-B22F-4E78-8376-4AA36DEC11D5}" type="presOf" srcId="{6D723DEE-4423-442F-9701-B26317DB3352}" destId="{69BA0BAF-F01B-4A71-8A7C-829BE05F5615}" srcOrd="0" destOrd="0" presId="urn:microsoft.com/office/officeart/2005/8/layout/vProcess5"/>
    <dgm:cxn modelId="{177AFFC6-88F0-48C5-9A05-950514838152}" type="presOf" srcId="{155E4FE6-DE12-4B87-A0E3-23C05BEB015B}" destId="{9F3ACC5E-DF1D-4DEB-AD84-45381FBC5D69}" srcOrd="0" destOrd="0" presId="urn:microsoft.com/office/officeart/2005/8/layout/vProcess5"/>
    <dgm:cxn modelId="{88DB3C1A-04A4-4533-8287-99B7FD683EB9}" type="presOf" srcId="{3A26BFFC-B014-40E7-8F63-82EFE63B66C9}" destId="{B0DF7ED5-296B-4A2D-834D-386A252B50AF}" srcOrd="0" destOrd="0" presId="urn:microsoft.com/office/officeart/2005/8/layout/vProcess5"/>
    <dgm:cxn modelId="{FFAC96E6-0FF0-4D7E-9DB6-14F72AA661FC}" srcId="{3A26BFFC-B014-40E7-8F63-82EFE63B66C9}" destId="{A41E26D3-3FFD-4435-92B0-D8558FCE7560}" srcOrd="2" destOrd="0" parTransId="{73187674-02F2-4D56-AEA5-375D279D048D}" sibTransId="{7D7219C2-E0F8-4936-A073-D414BA5925ED}"/>
    <dgm:cxn modelId="{5457A939-7A43-4C58-86DD-7842552A5A3F}" type="presOf" srcId="{DBD484DA-067B-4689-BACF-39E516CB61C3}" destId="{2E3B90C4-5C1B-4822-BEB3-69EC8DCE841D}" srcOrd="0" destOrd="0" presId="urn:microsoft.com/office/officeart/2005/8/layout/vProcess5"/>
    <dgm:cxn modelId="{1589A7A8-BFBC-44F7-B013-5BC9EB196F84}" type="presOf" srcId="{A41E26D3-3FFD-4435-92B0-D8558FCE7560}" destId="{4DD388F2-85C6-4364-9E66-2198AB19D34F}" srcOrd="1" destOrd="0" presId="urn:microsoft.com/office/officeart/2005/8/layout/vProcess5"/>
    <dgm:cxn modelId="{744EACFE-03E8-4FC1-913D-928B65C953B3}" type="presParOf" srcId="{B0DF7ED5-296B-4A2D-834D-386A252B50AF}" destId="{294F5037-BFCC-43C8-8920-75658FFF2ADC}" srcOrd="0" destOrd="0" presId="urn:microsoft.com/office/officeart/2005/8/layout/vProcess5"/>
    <dgm:cxn modelId="{CBFECF70-3B1F-4651-912A-09545EAED0FD}" type="presParOf" srcId="{B0DF7ED5-296B-4A2D-834D-386A252B50AF}" destId="{2E3B90C4-5C1B-4822-BEB3-69EC8DCE841D}" srcOrd="1" destOrd="0" presId="urn:microsoft.com/office/officeart/2005/8/layout/vProcess5"/>
    <dgm:cxn modelId="{F916BF80-6508-43E9-B0B9-2F8B0202B796}" type="presParOf" srcId="{B0DF7ED5-296B-4A2D-834D-386A252B50AF}" destId="{9F3ACC5E-DF1D-4DEB-AD84-45381FBC5D69}" srcOrd="2" destOrd="0" presId="urn:microsoft.com/office/officeart/2005/8/layout/vProcess5"/>
    <dgm:cxn modelId="{EC434CE4-2884-4374-91C9-A748AB25AB81}" type="presParOf" srcId="{B0DF7ED5-296B-4A2D-834D-386A252B50AF}" destId="{CB3653C8-7D7A-45A1-8CF3-F92EB0DD5FE6}" srcOrd="3" destOrd="0" presId="urn:microsoft.com/office/officeart/2005/8/layout/vProcess5"/>
    <dgm:cxn modelId="{4D71B4B6-4916-48B4-8C7F-5F8CB79F8B24}" type="presParOf" srcId="{B0DF7ED5-296B-4A2D-834D-386A252B50AF}" destId="{FA9C3F69-1FDD-4414-8CEA-F77B3F9A11C7}" srcOrd="4" destOrd="0" presId="urn:microsoft.com/office/officeart/2005/8/layout/vProcess5"/>
    <dgm:cxn modelId="{CDA6B8D1-3280-4264-9D14-B0DDE99CC36B}" type="presParOf" srcId="{B0DF7ED5-296B-4A2D-834D-386A252B50AF}" destId="{69BA0BAF-F01B-4A71-8A7C-829BE05F5615}" srcOrd="5" destOrd="0" presId="urn:microsoft.com/office/officeart/2005/8/layout/vProcess5"/>
    <dgm:cxn modelId="{E53AB039-3416-4E82-8174-DE1550ABF32D}" type="presParOf" srcId="{B0DF7ED5-296B-4A2D-834D-386A252B50AF}" destId="{40D82F44-31F0-41C1-B91F-968DB502BB4D}" srcOrd="6" destOrd="0" presId="urn:microsoft.com/office/officeart/2005/8/layout/vProcess5"/>
    <dgm:cxn modelId="{9903F0F1-0CCC-4EF5-B5F7-88AAA86F8A07}" type="presParOf" srcId="{B0DF7ED5-296B-4A2D-834D-386A252B50AF}" destId="{4253D1A4-6B2E-4E1C-A558-B9AA792F353A}" srcOrd="7" destOrd="0" presId="urn:microsoft.com/office/officeart/2005/8/layout/vProcess5"/>
    <dgm:cxn modelId="{2C9D3C5E-A3A4-4C60-B62E-ECE0B5D3C345}" type="presParOf" srcId="{B0DF7ED5-296B-4A2D-834D-386A252B50AF}" destId="{4DD388F2-85C6-4364-9E66-2198AB19D34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73A5ED3-12B2-4812-9F44-A6C6177A0C2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F28092D5-63A2-40AC-85D2-D1CA03A2992E}">
      <dgm:prSet phldrT="[Κείμενο]" custT="1"/>
      <dgm:spPr/>
      <dgm:t>
        <a:bodyPr/>
        <a:lstStyle/>
        <a:p>
          <a:r>
            <a:rPr lang="el-GR" sz="2400" dirty="0" smtClean="0"/>
            <a:t>Πρωτογενής εκτίμηση</a:t>
          </a:r>
          <a:endParaRPr lang="el-GR" sz="2400" dirty="0"/>
        </a:p>
      </dgm:t>
    </dgm:pt>
    <dgm:pt modelId="{76B3ECF5-246C-482C-B2BE-3480AC474E0B}" type="parTrans" cxnId="{1DF8C805-6923-4627-8BD1-9BABBF2F919F}">
      <dgm:prSet/>
      <dgm:spPr/>
      <dgm:t>
        <a:bodyPr/>
        <a:lstStyle/>
        <a:p>
          <a:endParaRPr lang="el-GR"/>
        </a:p>
      </dgm:t>
    </dgm:pt>
    <dgm:pt modelId="{1D0332BC-FB10-41CC-B7DF-98854DFDC059}" type="sibTrans" cxnId="{1DF8C805-6923-4627-8BD1-9BABBF2F919F}">
      <dgm:prSet/>
      <dgm:spPr/>
      <dgm:t>
        <a:bodyPr/>
        <a:lstStyle/>
        <a:p>
          <a:endParaRPr lang="el-GR"/>
        </a:p>
      </dgm:t>
    </dgm:pt>
    <dgm:pt modelId="{EB2D8AE5-75C0-41B2-8408-BE49A09B4EA0}">
      <dgm:prSet phldrT="[Κείμενο]" custT="1"/>
      <dgm:spPr/>
      <dgm:t>
        <a:bodyPr/>
        <a:lstStyle/>
        <a:p>
          <a:r>
            <a:rPr lang="el-GR" sz="2400" dirty="0" smtClean="0"/>
            <a:t>Δευτερογενής εκτίμηση</a:t>
          </a:r>
          <a:endParaRPr lang="el-GR" sz="2400" dirty="0"/>
        </a:p>
      </dgm:t>
    </dgm:pt>
    <dgm:pt modelId="{BE00D45A-56F7-48F2-8845-92CC6AEDC176}" type="parTrans" cxnId="{D15992F1-A518-4701-9B52-987926190A6C}">
      <dgm:prSet/>
      <dgm:spPr/>
      <dgm:t>
        <a:bodyPr/>
        <a:lstStyle/>
        <a:p>
          <a:endParaRPr lang="el-GR"/>
        </a:p>
      </dgm:t>
    </dgm:pt>
    <dgm:pt modelId="{F3C1E3EC-D4C0-408A-920C-AC95E9B541C7}" type="sibTrans" cxnId="{D15992F1-A518-4701-9B52-987926190A6C}">
      <dgm:prSet/>
      <dgm:spPr/>
      <dgm:t>
        <a:bodyPr/>
        <a:lstStyle/>
        <a:p>
          <a:endParaRPr lang="el-GR"/>
        </a:p>
      </dgm:t>
    </dgm:pt>
    <dgm:pt modelId="{D0C3C474-98B9-4EDA-9DE0-7D6A77E4CF4D}" type="pres">
      <dgm:prSet presAssocID="{373A5ED3-12B2-4812-9F44-A6C6177A0C2E}" presName="arrowDiagram" presStyleCnt="0">
        <dgm:presLayoutVars>
          <dgm:chMax val="5"/>
          <dgm:dir/>
          <dgm:resizeHandles val="exact"/>
        </dgm:presLayoutVars>
      </dgm:prSet>
      <dgm:spPr/>
    </dgm:pt>
    <dgm:pt modelId="{03F32EDF-3DA8-4914-AB36-3551616BB060}" type="pres">
      <dgm:prSet presAssocID="{373A5ED3-12B2-4812-9F44-A6C6177A0C2E}" presName="arrow" presStyleLbl="bgShp" presStyleIdx="0" presStyleCnt="1"/>
      <dgm:spPr/>
    </dgm:pt>
    <dgm:pt modelId="{2A40857B-0271-4217-9F71-A78162E04674}" type="pres">
      <dgm:prSet presAssocID="{373A5ED3-12B2-4812-9F44-A6C6177A0C2E}" presName="arrowDiagram2" presStyleCnt="0"/>
      <dgm:spPr/>
    </dgm:pt>
    <dgm:pt modelId="{F2434EC0-80CB-44C4-83F9-ECE64F4B80DB}" type="pres">
      <dgm:prSet presAssocID="{F28092D5-63A2-40AC-85D2-D1CA03A2992E}" presName="bullet2a" presStyleLbl="node1" presStyleIdx="0" presStyleCnt="2"/>
      <dgm:spPr/>
    </dgm:pt>
    <dgm:pt modelId="{23389352-6540-4774-B8C3-3F3889378534}" type="pres">
      <dgm:prSet presAssocID="{F28092D5-63A2-40AC-85D2-D1CA03A2992E}" presName="textBox2a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9E0C241-1DFC-4C1F-909D-E83541B01F1D}" type="pres">
      <dgm:prSet presAssocID="{EB2D8AE5-75C0-41B2-8408-BE49A09B4EA0}" presName="bullet2b" presStyleLbl="node1" presStyleIdx="1" presStyleCnt="2"/>
      <dgm:spPr/>
    </dgm:pt>
    <dgm:pt modelId="{C041B915-1F8C-49D5-9696-9F9E1E8D495C}" type="pres">
      <dgm:prSet presAssocID="{EB2D8AE5-75C0-41B2-8408-BE49A09B4EA0}" presName="textBox2b" presStyleLbl="revTx" presStyleIdx="1" presStyleCnt="2" custScaleX="124066" custScaleY="8798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1DF8C805-6923-4627-8BD1-9BABBF2F919F}" srcId="{373A5ED3-12B2-4812-9F44-A6C6177A0C2E}" destId="{F28092D5-63A2-40AC-85D2-D1CA03A2992E}" srcOrd="0" destOrd="0" parTransId="{76B3ECF5-246C-482C-B2BE-3480AC474E0B}" sibTransId="{1D0332BC-FB10-41CC-B7DF-98854DFDC059}"/>
    <dgm:cxn modelId="{D15992F1-A518-4701-9B52-987926190A6C}" srcId="{373A5ED3-12B2-4812-9F44-A6C6177A0C2E}" destId="{EB2D8AE5-75C0-41B2-8408-BE49A09B4EA0}" srcOrd="1" destOrd="0" parTransId="{BE00D45A-56F7-48F2-8845-92CC6AEDC176}" sibTransId="{F3C1E3EC-D4C0-408A-920C-AC95E9B541C7}"/>
    <dgm:cxn modelId="{EFA3DB74-9DFB-4B8F-81CA-5C7E7A168ED4}" type="presOf" srcId="{F28092D5-63A2-40AC-85D2-D1CA03A2992E}" destId="{23389352-6540-4774-B8C3-3F3889378534}" srcOrd="0" destOrd="0" presId="urn:microsoft.com/office/officeart/2005/8/layout/arrow2"/>
    <dgm:cxn modelId="{B88C1FBC-2313-48E3-B56D-F6AC3324306D}" type="presOf" srcId="{373A5ED3-12B2-4812-9F44-A6C6177A0C2E}" destId="{D0C3C474-98B9-4EDA-9DE0-7D6A77E4CF4D}" srcOrd="0" destOrd="0" presId="urn:microsoft.com/office/officeart/2005/8/layout/arrow2"/>
    <dgm:cxn modelId="{679143D5-6F2A-43F0-8272-4CFD6F7728BB}" type="presOf" srcId="{EB2D8AE5-75C0-41B2-8408-BE49A09B4EA0}" destId="{C041B915-1F8C-49D5-9696-9F9E1E8D495C}" srcOrd="0" destOrd="0" presId="urn:microsoft.com/office/officeart/2005/8/layout/arrow2"/>
    <dgm:cxn modelId="{675DBD2E-82E6-45A9-9207-58945CE1979F}" type="presParOf" srcId="{D0C3C474-98B9-4EDA-9DE0-7D6A77E4CF4D}" destId="{03F32EDF-3DA8-4914-AB36-3551616BB060}" srcOrd="0" destOrd="0" presId="urn:microsoft.com/office/officeart/2005/8/layout/arrow2"/>
    <dgm:cxn modelId="{9A3CFB44-A1D9-48F8-B059-834BE32E3186}" type="presParOf" srcId="{D0C3C474-98B9-4EDA-9DE0-7D6A77E4CF4D}" destId="{2A40857B-0271-4217-9F71-A78162E04674}" srcOrd="1" destOrd="0" presId="urn:microsoft.com/office/officeart/2005/8/layout/arrow2"/>
    <dgm:cxn modelId="{7D063802-2B22-46CD-8905-4BB92E4F48D5}" type="presParOf" srcId="{2A40857B-0271-4217-9F71-A78162E04674}" destId="{F2434EC0-80CB-44C4-83F9-ECE64F4B80DB}" srcOrd="0" destOrd="0" presId="urn:microsoft.com/office/officeart/2005/8/layout/arrow2"/>
    <dgm:cxn modelId="{89A75E83-8FED-4EAA-AD4F-C986968C3246}" type="presParOf" srcId="{2A40857B-0271-4217-9F71-A78162E04674}" destId="{23389352-6540-4774-B8C3-3F3889378534}" srcOrd="1" destOrd="0" presId="urn:microsoft.com/office/officeart/2005/8/layout/arrow2"/>
    <dgm:cxn modelId="{A9BB7133-7E81-4E8A-A5B2-CBA2601C6A26}" type="presParOf" srcId="{2A40857B-0271-4217-9F71-A78162E04674}" destId="{19E0C241-1DFC-4C1F-909D-E83541B01F1D}" srcOrd="2" destOrd="0" presId="urn:microsoft.com/office/officeart/2005/8/layout/arrow2"/>
    <dgm:cxn modelId="{44595BCD-9B3B-4FEE-8DB8-38FADA2FF1D9}" type="presParOf" srcId="{2A40857B-0271-4217-9F71-A78162E04674}" destId="{C041B915-1F8C-49D5-9696-9F9E1E8D495C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17BCF48-F5D3-4431-B441-FA6A229E55A8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EA686861-2C9E-49C8-B3C9-D32E30CDA2D1}">
      <dgm:prSet phldrT="[Κείμενο]" custT="1"/>
      <dgm:spPr/>
      <dgm:t>
        <a:bodyPr/>
        <a:lstStyle/>
        <a:p>
          <a:r>
            <a:rPr lang="el-GR" sz="1600" dirty="0" smtClean="0"/>
            <a:t>Γεγονός</a:t>
          </a:r>
          <a:endParaRPr lang="el-GR" sz="1600" dirty="0"/>
        </a:p>
      </dgm:t>
    </dgm:pt>
    <dgm:pt modelId="{902F3137-92C5-4F24-9DAD-4DBBD0E4B647}" type="parTrans" cxnId="{C71B4621-52DD-4F03-ADD1-81EB1FE15204}">
      <dgm:prSet/>
      <dgm:spPr/>
      <dgm:t>
        <a:bodyPr/>
        <a:lstStyle/>
        <a:p>
          <a:endParaRPr lang="el-GR"/>
        </a:p>
      </dgm:t>
    </dgm:pt>
    <dgm:pt modelId="{9C27453B-FC14-444B-923F-4D1B1451988A}" type="sibTrans" cxnId="{C71B4621-52DD-4F03-ADD1-81EB1FE15204}">
      <dgm:prSet/>
      <dgm:spPr/>
      <dgm:t>
        <a:bodyPr/>
        <a:lstStyle/>
        <a:p>
          <a:endParaRPr lang="el-GR"/>
        </a:p>
      </dgm:t>
    </dgm:pt>
    <dgm:pt modelId="{9DEE006D-C440-40D3-81AA-0422373B21EF}">
      <dgm:prSet phldrT="[Κείμενο]" custT="1"/>
      <dgm:spPr/>
      <dgm:t>
        <a:bodyPr/>
        <a:lstStyle/>
        <a:p>
          <a:r>
            <a:rPr lang="el-GR" sz="1800" dirty="0" smtClean="0"/>
            <a:t>μέγεθος</a:t>
          </a:r>
          <a:endParaRPr lang="el-GR" sz="1800" dirty="0"/>
        </a:p>
      </dgm:t>
    </dgm:pt>
    <dgm:pt modelId="{8C0498E5-9A65-4A3F-903F-A7CF854BF76C}" type="parTrans" cxnId="{D080FB6D-D9EF-45C2-A5A2-1331E1693FD0}">
      <dgm:prSet/>
      <dgm:spPr/>
      <dgm:t>
        <a:bodyPr/>
        <a:lstStyle/>
        <a:p>
          <a:endParaRPr lang="el-GR"/>
        </a:p>
      </dgm:t>
    </dgm:pt>
    <dgm:pt modelId="{A60A85AF-BA83-420C-A71C-EE3FF59D6727}" type="sibTrans" cxnId="{D080FB6D-D9EF-45C2-A5A2-1331E1693FD0}">
      <dgm:prSet/>
      <dgm:spPr/>
      <dgm:t>
        <a:bodyPr/>
        <a:lstStyle/>
        <a:p>
          <a:endParaRPr lang="el-GR"/>
        </a:p>
      </dgm:t>
    </dgm:pt>
    <dgm:pt modelId="{3A51808B-8540-4118-8AC1-D10478606937}">
      <dgm:prSet phldrT="[Κείμενο]" custT="1"/>
      <dgm:spPr/>
      <dgm:t>
        <a:bodyPr/>
        <a:lstStyle/>
        <a:p>
          <a:r>
            <a:rPr lang="el-GR" sz="1800" dirty="0" smtClean="0"/>
            <a:t>βαρύτητα</a:t>
          </a:r>
          <a:endParaRPr lang="el-GR" sz="1800" dirty="0"/>
        </a:p>
      </dgm:t>
    </dgm:pt>
    <dgm:pt modelId="{AEB9CFC1-60B8-42D4-BD25-D641C44B2DC5}" type="parTrans" cxnId="{B8190937-8C65-417A-A917-DEA643AC3832}">
      <dgm:prSet/>
      <dgm:spPr/>
      <dgm:t>
        <a:bodyPr/>
        <a:lstStyle/>
        <a:p>
          <a:endParaRPr lang="el-GR"/>
        </a:p>
      </dgm:t>
    </dgm:pt>
    <dgm:pt modelId="{4D25CB98-75DE-4FF7-83ED-86AB07659441}" type="sibTrans" cxnId="{B8190937-8C65-417A-A917-DEA643AC3832}">
      <dgm:prSet/>
      <dgm:spPr/>
      <dgm:t>
        <a:bodyPr/>
        <a:lstStyle/>
        <a:p>
          <a:endParaRPr lang="el-GR"/>
        </a:p>
      </dgm:t>
    </dgm:pt>
    <dgm:pt modelId="{E25C5BD1-F95A-4AD3-BDCA-A12CA12C4947}">
      <dgm:prSet phldrT="[Κείμενο]" custT="1"/>
      <dgm:spPr/>
      <dgm:t>
        <a:bodyPr/>
        <a:lstStyle/>
        <a:p>
          <a:r>
            <a:rPr lang="el-GR" sz="1550" dirty="0" smtClean="0"/>
            <a:t>Ατομικοί παράγοντες</a:t>
          </a:r>
          <a:endParaRPr lang="el-GR" sz="1550" dirty="0"/>
        </a:p>
      </dgm:t>
    </dgm:pt>
    <dgm:pt modelId="{5381228A-2FC4-49C1-9DDE-974E4CF51D9D}" type="parTrans" cxnId="{01D4B27C-A4E1-4020-8FA8-CED464F08E26}">
      <dgm:prSet/>
      <dgm:spPr/>
      <dgm:t>
        <a:bodyPr/>
        <a:lstStyle/>
        <a:p>
          <a:endParaRPr lang="el-GR"/>
        </a:p>
      </dgm:t>
    </dgm:pt>
    <dgm:pt modelId="{BBB13BA9-79FC-4170-B7F4-F9DD4156FF97}" type="sibTrans" cxnId="{01D4B27C-A4E1-4020-8FA8-CED464F08E26}">
      <dgm:prSet/>
      <dgm:spPr/>
      <dgm:t>
        <a:bodyPr/>
        <a:lstStyle/>
        <a:p>
          <a:endParaRPr lang="el-GR"/>
        </a:p>
      </dgm:t>
    </dgm:pt>
    <dgm:pt modelId="{2518204C-F68A-4C4A-B099-E355096EC65C}">
      <dgm:prSet phldrT="[Κείμενο]" custT="1"/>
      <dgm:spPr/>
      <dgm:t>
        <a:bodyPr/>
        <a:lstStyle/>
        <a:p>
          <a:r>
            <a:rPr lang="el-GR" sz="1800" dirty="0" smtClean="0"/>
            <a:t>κουλτούρα</a:t>
          </a:r>
          <a:endParaRPr lang="el-GR" sz="1800" dirty="0"/>
        </a:p>
      </dgm:t>
    </dgm:pt>
    <dgm:pt modelId="{63A8C0EA-2767-448D-9864-5309F86EEA05}" type="parTrans" cxnId="{AB08D094-CD07-4BD9-AC4E-FE7890011BE7}">
      <dgm:prSet/>
      <dgm:spPr/>
      <dgm:t>
        <a:bodyPr/>
        <a:lstStyle/>
        <a:p>
          <a:endParaRPr lang="el-GR"/>
        </a:p>
      </dgm:t>
    </dgm:pt>
    <dgm:pt modelId="{55079732-4F84-4236-9B6C-345B82773783}" type="sibTrans" cxnId="{AB08D094-CD07-4BD9-AC4E-FE7890011BE7}">
      <dgm:prSet/>
      <dgm:spPr/>
      <dgm:t>
        <a:bodyPr/>
        <a:lstStyle/>
        <a:p>
          <a:endParaRPr lang="el-GR"/>
        </a:p>
      </dgm:t>
    </dgm:pt>
    <dgm:pt modelId="{A050FDAF-64D8-4D71-A772-0AD3C0925208}">
      <dgm:prSet phldrT="[Κείμενο]" custT="1"/>
      <dgm:spPr/>
      <dgm:t>
        <a:bodyPr/>
        <a:lstStyle/>
        <a:p>
          <a:r>
            <a:rPr lang="el-GR" sz="1650" dirty="0" smtClean="0"/>
            <a:t>χαρακτηριστικά προσωπικότητας</a:t>
          </a:r>
          <a:endParaRPr lang="el-GR" sz="1650" dirty="0"/>
        </a:p>
      </dgm:t>
    </dgm:pt>
    <dgm:pt modelId="{E014B757-940B-49E7-867D-DE3E9248A7FC}" type="parTrans" cxnId="{4CB17ABA-352E-4156-82D2-580ED97649E9}">
      <dgm:prSet/>
      <dgm:spPr/>
      <dgm:t>
        <a:bodyPr/>
        <a:lstStyle/>
        <a:p>
          <a:endParaRPr lang="el-GR"/>
        </a:p>
      </dgm:t>
    </dgm:pt>
    <dgm:pt modelId="{D8A5BA04-85B1-4485-94CF-3E42CD228FA6}" type="sibTrans" cxnId="{4CB17ABA-352E-4156-82D2-580ED97649E9}">
      <dgm:prSet/>
      <dgm:spPr/>
      <dgm:t>
        <a:bodyPr/>
        <a:lstStyle/>
        <a:p>
          <a:endParaRPr lang="el-GR"/>
        </a:p>
      </dgm:t>
    </dgm:pt>
    <dgm:pt modelId="{B6D1AD8D-1EB0-447C-B8B8-908FDAEE0295}">
      <dgm:prSet custT="1"/>
      <dgm:spPr/>
      <dgm:t>
        <a:bodyPr/>
        <a:lstStyle/>
        <a:p>
          <a:r>
            <a:rPr lang="el-GR" sz="1800" dirty="0" smtClean="0"/>
            <a:t>χρονική διάρκεια</a:t>
          </a:r>
          <a:endParaRPr lang="el-GR" sz="1800" dirty="0"/>
        </a:p>
      </dgm:t>
    </dgm:pt>
    <dgm:pt modelId="{AE6F6771-3EFA-48D7-805C-9083A255C377}" type="parTrans" cxnId="{79C435BA-3846-4174-BB63-6750EBE85475}">
      <dgm:prSet/>
      <dgm:spPr/>
      <dgm:t>
        <a:bodyPr/>
        <a:lstStyle/>
        <a:p>
          <a:endParaRPr lang="el-GR"/>
        </a:p>
      </dgm:t>
    </dgm:pt>
    <dgm:pt modelId="{9D491C75-8D16-41D7-9F2B-1BB93CFCB72E}" type="sibTrans" cxnId="{79C435BA-3846-4174-BB63-6750EBE85475}">
      <dgm:prSet/>
      <dgm:spPr/>
      <dgm:t>
        <a:bodyPr/>
        <a:lstStyle/>
        <a:p>
          <a:endParaRPr lang="el-GR"/>
        </a:p>
      </dgm:t>
    </dgm:pt>
    <dgm:pt modelId="{B8F455E6-1F66-4854-BCB2-8A3C5A2BCC3C}">
      <dgm:prSet custT="1"/>
      <dgm:spPr/>
      <dgm:t>
        <a:bodyPr/>
        <a:lstStyle/>
        <a:p>
          <a:r>
            <a:rPr lang="el-GR" sz="1800" dirty="0" err="1" smtClean="0"/>
            <a:t>ελεγξιμότητα</a:t>
          </a:r>
          <a:endParaRPr lang="el-GR" sz="1800" dirty="0"/>
        </a:p>
      </dgm:t>
    </dgm:pt>
    <dgm:pt modelId="{6B9AFD60-121C-4159-8849-119A555B7CB4}" type="parTrans" cxnId="{2F6D5FD7-A2E1-431E-A227-4A90DB1A8795}">
      <dgm:prSet/>
      <dgm:spPr/>
      <dgm:t>
        <a:bodyPr/>
        <a:lstStyle/>
        <a:p>
          <a:endParaRPr lang="el-GR"/>
        </a:p>
      </dgm:t>
    </dgm:pt>
    <dgm:pt modelId="{92F0A16A-B137-49BA-890B-45730C9BB36D}" type="sibTrans" cxnId="{2F6D5FD7-A2E1-431E-A227-4A90DB1A8795}">
      <dgm:prSet/>
      <dgm:spPr/>
      <dgm:t>
        <a:bodyPr/>
        <a:lstStyle/>
        <a:p>
          <a:endParaRPr lang="el-GR"/>
        </a:p>
      </dgm:t>
    </dgm:pt>
    <dgm:pt modelId="{2B6FBC94-3E3A-427D-9835-DCE71F1DFDCD}">
      <dgm:prSet custT="1"/>
      <dgm:spPr/>
      <dgm:t>
        <a:bodyPr/>
        <a:lstStyle/>
        <a:p>
          <a:r>
            <a:rPr lang="el-GR" sz="1800" dirty="0" smtClean="0"/>
            <a:t>πεποιθήσεις γύρω από εαυτό</a:t>
          </a:r>
          <a:endParaRPr lang="el-GR" sz="1800" dirty="0"/>
        </a:p>
      </dgm:t>
    </dgm:pt>
    <dgm:pt modelId="{2815B702-B93C-4879-8CBC-396439DE1451}" type="parTrans" cxnId="{19651520-5C58-4C43-AD7F-18FE2FC22A34}">
      <dgm:prSet/>
      <dgm:spPr/>
      <dgm:t>
        <a:bodyPr/>
        <a:lstStyle/>
        <a:p>
          <a:endParaRPr lang="el-GR"/>
        </a:p>
      </dgm:t>
    </dgm:pt>
    <dgm:pt modelId="{537CDD4F-36C3-44A6-97D8-3C9784B052D2}" type="sibTrans" cxnId="{19651520-5C58-4C43-AD7F-18FE2FC22A34}">
      <dgm:prSet/>
      <dgm:spPr/>
      <dgm:t>
        <a:bodyPr/>
        <a:lstStyle/>
        <a:p>
          <a:endParaRPr lang="el-GR"/>
        </a:p>
      </dgm:t>
    </dgm:pt>
    <dgm:pt modelId="{400723C1-BE1A-4D3B-AAC3-9382F90DC08C}" type="pres">
      <dgm:prSet presAssocID="{B17BCF48-F5D3-4431-B441-FA6A229E55A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5F6D7996-67CD-4825-865D-0F972DAB5501}" type="pres">
      <dgm:prSet presAssocID="{EA686861-2C9E-49C8-B3C9-D32E30CDA2D1}" presName="posSpace" presStyleCnt="0"/>
      <dgm:spPr/>
    </dgm:pt>
    <dgm:pt modelId="{4A847067-B5EB-4631-B187-6DC44F0B8EFA}" type="pres">
      <dgm:prSet presAssocID="{EA686861-2C9E-49C8-B3C9-D32E30CDA2D1}" presName="vertFlow" presStyleCnt="0"/>
      <dgm:spPr/>
    </dgm:pt>
    <dgm:pt modelId="{DA2B0868-6DAC-459F-A2F0-C58B050B9B1E}" type="pres">
      <dgm:prSet presAssocID="{EA686861-2C9E-49C8-B3C9-D32E30CDA2D1}" presName="topSpace" presStyleCnt="0"/>
      <dgm:spPr/>
    </dgm:pt>
    <dgm:pt modelId="{3A590869-5861-4F00-AEFB-165793128DA8}" type="pres">
      <dgm:prSet presAssocID="{EA686861-2C9E-49C8-B3C9-D32E30CDA2D1}" presName="firstComp" presStyleCnt="0"/>
      <dgm:spPr/>
    </dgm:pt>
    <dgm:pt modelId="{6156201B-08E2-4DD4-A536-569D03ED6909}" type="pres">
      <dgm:prSet presAssocID="{EA686861-2C9E-49C8-B3C9-D32E30CDA2D1}" presName="firstChild" presStyleLbl="bgAccFollowNode1" presStyleIdx="0" presStyleCnt="7" custLinFactNeighborX="-63425" custLinFactNeighborY="6140"/>
      <dgm:spPr/>
      <dgm:t>
        <a:bodyPr/>
        <a:lstStyle/>
        <a:p>
          <a:endParaRPr lang="el-GR"/>
        </a:p>
      </dgm:t>
    </dgm:pt>
    <dgm:pt modelId="{4FCE2CC7-4B72-4E89-B142-C1B8A1412E52}" type="pres">
      <dgm:prSet presAssocID="{EA686861-2C9E-49C8-B3C9-D32E30CDA2D1}" presName="firstChildTx" presStyleLbl="bg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5814D49-756F-4916-B48A-94AFAD977844}" type="pres">
      <dgm:prSet presAssocID="{3A51808B-8540-4118-8AC1-D10478606937}" presName="comp" presStyleCnt="0"/>
      <dgm:spPr/>
    </dgm:pt>
    <dgm:pt modelId="{B6E5F8ED-501E-4F47-A103-AF6C0FA2103F}" type="pres">
      <dgm:prSet presAssocID="{3A51808B-8540-4118-8AC1-D10478606937}" presName="child" presStyleLbl="bgAccFollowNode1" presStyleIdx="1" presStyleCnt="7" custLinFactNeighborX="-63425" custLinFactNeighborY="-1129"/>
      <dgm:spPr/>
      <dgm:t>
        <a:bodyPr/>
        <a:lstStyle/>
        <a:p>
          <a:endParaRPr lang="el-GR"/>
        </a:p>
      </dgm:t>
    </dgm:pt>
    <dgm:pt modelId="{0C42E962-2E96-4172-99ED-447933D9EFDE}" type="pres">
      <dgm:prSet presAssocID="{3A51808B-8540-4118-8AC1-D10478606937}" presName="childTx" presStyleLbl="bg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E3D0FEA-0B34-4423-85E4-A6C3E8B2018B}" type="pres">
      <dgm:prSet presAssocID="{B6D1AD8D-1EB0-447C-B8B8-908FDAEE0295}" presName="comp" presStyleCnt="0"/>
      <dgm:spPr/>
    </dgm:pt>
    <dgm:pt modelId="{05B304F4-3E72-426F-A818-E59145E03406}" type="pres">
      <dgm:prSet presAssocID="{B6D1AD8D-1EB0-447C-B8B8-908FDAEE0295}" presName="child" presStyleLbl="bgAccFollowNode1" presStyleIdx="2" presStyleCnt="7" custLinFactNeighborX="-63425" custLinFactNeighborY="-2603"/>
      <dgm:spPr/>
      <dgm:t>
        <a:bodyPr/>
        <a:lstStyle/>
        <a:p>
          <a:endParaRPr lang="el-GR"/>
        </a:p>
      </dgm:t>
    </dgm:pt>
    <dgm:pt modelId="{30C15BFF-1726-428E-8667-6DECDF2AEC87}" type="pres">
      <dgm:prSet presAssocID="{B6D1AD8D-1EB0-447C-B8B8-908FDAEE0295}" presName="childTx" presStyleLbl="bg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EAF0A13-679E-48DB-A542-1C27DCD49F45}" type="pres">
      <dgm:prSet presAssocID="{B8F455E6-1F66-4854-BCB2-8A3C5A2BCC3C}" presName="comp" presStyleCnt="0"/>
      <dgm:spPr/>
    </dgm:pt>
    <dgm:pt modelId="{42FABB25-5520-4BD7-92BD-82A1F796A1FA}" type="pres">
      <dgm:prSet presAssocID="{B8F455E6-1F66-4854-BCB2-8A3C5A2BCC3C}" presName="child" presStyleLbl="bgAccFollowNode1" presStyleIdx="3" presStyleCnt="7" custLinFactNeighborX="-63425" custLinFactNeighborY="-4076"/>
      <dgm:spPr/>
      <dgm:t>
        <a:bodyPr/>
        <a:lstStyle/>
        <a:p>
          <a:endParaRPr lang="el-GR"/>
        </a:p>
      </dgm:t>
    </dgm:pt>
    <dgm:pt modelId="{0706916F-BECB-426E-A66C-3F9E1E3B5981}" type="pres">
      <dgm:prSet presAssocID="{B8F455E6-1F66-4854-BCB2-8A3C5A2BCC3C}" presName="childTx" presStyleLbl="bg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070D126-4A8D-4DFD-8B39-20258441168D}" type="pres">
      <dgm:prSet presAssocID="{EA686861-2C9E-49C8-B3C9-D32E30CDA2D1}" presName="negSpace" presStyleCnt="0"/>
      <dgm:spPr/>
    </dgm:pt>
    <dgm:pt modelId="{D4DD174F-ABF3-4E00-A327-FED39EC2E3BC}" type="pres">
      <dgm:prSet presAssocID="{EA686861-2C9E-49C8-B3C9-D32E30CDA2D1}" presName="circle" presStyleLbl="node1" presStyleIdx="0" presStyleCnt="2" custScaleX="120345" custScaleY="108749" custLinFactNeighborX="-68077" custLinFactNeighborY="-246"/>
      <dgm:spPr/>
      <dgm:t>
        <a:bodyPr/>
        <a:lstStyle/>
        <a:p>
          <a:endParaRPr lang="el-GR"/>
        </a:p>
      </dgm:t>
    </dgm:pt>
    <dgm:pt modelId="{7336DEDA-6815-4488-8C3E-328325D0B828}" type="pres">
      <dgm:prSet presAssocID="{9C27453B-FC14-444B-923F-4D1B1451988A}" presName="transSpace" presStyleCnt="0"/>
      <dgm:spPr/>
    </dgm:pt>
    <dgm:pt modelId="{A3243B0E-0D95-4E16-9FEC-7EFC7A33191E}" type="pres">
      <dgm:prSet presAssocID="{E25C5BD1-F95A-4AD3-BDCA-A12CA12C4947}" presName="posSpace" presStyleCnt="0"/>
      <dgm:spPr/>
    </dgm:pt>
    <dgm:pt modelId="{5FBDF111-A06B-450C-9AB9-71A68D9A0F07}" type="pres">
      <dgm:prSet presAssocID="{E25C5BD1-F95A-4AD3-BDCA-A12CA12C4947}" presName="vertFlow" presStyleCnt="0"/>
      <dgm:spPr/>
    </dgm:pt>
    <dgm:pt modelId="{B13C4833-B09C-45FB-BFE0-3FDBD74421DC}" type="pres">
      <dgm:prSet presAssocID="{E25C5BD1-F95A-4AD3-BDCA-A12CA12C4947}" presName="topSpace" presStyleCnt="0"/>
      <dgm:spPr/>
    </dgm:pt>
    <dgm:pt modelId="{4561ACDD-2248-4B35-BF2F-E036BC68F541}" type="pres">
      <dgm:prSet presAssocID="{E25C5BD1-F95A-4AD3-BDCA-A12CA12C4947}" presName="firstComp" presStyleCnt="0"/>
      <dgm:spPr/>
    </dgm:pt>
    <dgm:pt modelId="{FF7A69CD-40AC-49E3-985B-7FF5FF92E8BE}" type="pres">
      <dgm:prSet presAssocID="{E25C5BD1-F95A-4AD3-BDCA-A12CA12C4947}" presName="firstChild" presStyleLbl="bgAccFollowNode1" presStyleIdx="4" presStyleCnt="7"/>
      <dgm:spPr/>
      <dgm:t>
        <a:bodyPr/>
        <a:lstStyle/>
        <a:p>
          <a:endParaRPr lang="el-GR"/>
        </a:p>
      </dgm:t>
    </dgm:pt>
    <dgm:pt modelId="{F52AFAC5-BE30-446A-9B46-7CE94EFFF494}" type="pres">
      <dgm:prSet presAssocID="{E25C5BD1-F95A-4AD3-BDCA-A12CA12C4947}" presName="firstChildTx" presStyleLbl="bg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9CABDAF-137C-49E7-B320-382BBA9CF74A}" type="pres">
      <dgm:prSet presAssocID="{A050FDAF-64D8-4D71-A772-0AD3C0925208}" presName="comp" presStyleCnt="0"/>
      <dgm:spPr/>
    </dgm:pt>
    <dgm:pt modelId="{3B24849D-0FAA-4E6C-B098-E05F15A47D55}" type="pres">
      <dgm:prSet presAssocID="{A050FDAF-64D8-4D71-A772-0AD3C0925208}" presName="child" presStyleLbl="bgAccFollowNode1" presStyleIdx="5" presStyleCnt="7"/>
      <dgm:spPr/>
      <dgm:t>
        <a:bodyPr/>
        <a:lstStyle/>
        <a:p>
          <a:endParaRPr lang="el-GR"/>
        </a:p>
      </dgm:t>
    </dgm:pt>
    <dgm:pt modelId="{69A03074-4B40-427A-B2D8-86E752D96074}" type="pres">
      <dgm:prSet presAssocID="{A050FDAF-64D8-4D71-A772-0AD3C0925208}" presName="childTx" presStyleLbl="bg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3BCE690-33B2-4BBB-9484-27E025F3D25A}" type="pres">
      <dgm:prSet presAssocID="{2B6FBC94-3E3A-427D-9835-DCE71F1DFDCD}" presName="comp" presStyleCnt="0"/>
      <dgm:spPr/>
    </dgm:pt>
    <dgm:pt modelId="{7C4A4865-ABE0-48E5-A477-DEF10747312A}" type="pres">
      <dgm:prSet presAssocID="{2B6FBC94-3E3A-427D-9835-DCE71F1DFDCD}" presName="child" presStyleLbl="bgAccFollowNode1" presStyleIdx="6" presStyleCnt="7"/>
      <dgm:spPr/>
      <dgm:t>
        <a:bodyPr/>
        <a:lstStyle/>
        <a:p>
          <a:endParaRPr lang="el-GR"/>
        </a:p>
      </dgm:t>
    </dgm:pt>
    <dgm:pt modelId="{F4E9F5B3-7C9E-49C2-92B0-B3F932BE4ACF}" type="pres">
      <dgm:prSet presAssocID="{2B6FBC94-3E3A-427D-9835-DCE71F1DFDCD}" presName="childTx" presStyleLbl="bg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4B3117F-EAB3-4F9E-B068-15E62E0F7CB0}" type="pres">
      <dgm:prSet presAssocID="{E25C5BD1-F95A-4AD3-BDCA-A12CA12C4947}" presName="negSpace" presStyleCnt="0"/>
      <dgm:spPr/>
    </dgm:pt>
    <dgm:pt modelId="{B6FB5C16-1275-48CC-BFDE-255F3F36C156}" type="pres">
      <dgm:prSet presAssocID="{E25C5BD1-F95A-4AD3-BDCA-A12CA12C4947}" presName="circle" presStyleLbl="node1" presStyleIdx="1" presStyleCnt="2" custScaleX="111943" custScaleY="108257"/>
      <dgm:spPr/>
      <dgm:t>
        <a:bodyPr/>
        <a:lstStyle/>
        <a:p>
          <a:endParaRPr lang="el-GR"/>
        </a:p>
      </dgm:t>
    </dgm:pt>
  </dgm:ptLst>
  <dgm:cxnLst>
    <dgm:cxn modelId="{2524B649-57FE-4877-8397-2CF0384C24FB}" type="presOf" srcId="{2B6FBC94-3E3A-427D-9835-DCE71F1DFDCD}" destId="{7C4A4865-ABE0-48E5-A477-DEF10747312A}" srcOrd="0" destOrd="0" presId="urn:microsoft.com/office/officeart/2005/8/layout/hList9"/>
    <dgm:cxn modelId="{0107DEAF-5F71-4E1B-BC3E-0F6BDD21BC89}" type="presOf" srcId="{2518204C-F68A-4C4A-B099-E355096EC65C}" destId="{FF7A69CD-40AC-49E3-985B-7FF5FF92E8BE}" srcOrd="0" destOrd="0" presId="urn:microsoft.com/office/officeart/2005/8/layout/hList9"/>
    <dgm:cxn modelId="{4CB17ABA-352E-4156-82D2-580ED97649E9}" srcId="{E25C5BD1-F95A-4AD3-BDCA-A12CA12C4947}" destId="{A050FDAF-64D8-4D71-A772-0AD3C0925208}" srcOrd="1" destOrd="0" parTransId="{E014B757-940B-49E7-867D-DE3E9248A7FC}" sibTransId="{D8A5BA04-85B1-4485-94CF-3E42CD228FA6}"/>
    <dgm:cxn modelId="{AB08D094-CD07-4BD9-AC4E-FE7890011BE7}" srcId="{E25C5BD1-F95A-4AD3-BDCA-A12CA12C4947}" destId="{2518204C-F68A-4C4A-B099-E355096EC65C}" srcOrd="0" destOrd="0" parTransId="{63A8C0EA-2767-448D-9864-5309F86EEA05}" sibTransId="{55079732-4F84-4236-9B6C-345B82773783}"/>
    <dgm:cxn modelId="{47E31301-9883-4704-8431-BAD794553578}" type="presOf" srcId="{A050FDAF-64D8-4D71-A772-0AD3C0925208}" destId="{3B24849D-0FAA-4E6C-B098-E05F15A47D55}" srcOrd="0" destOrd="0" presId="urn:microsoft.com/office/officeart/2005/8/layout/hList9"/>
    <dgm:cxn modelId="{61A1806E-CB5E-4F97-9194-8012D9458942}" type="presOf" srcId="{A050FDAF-64D8-4D71-A772-0AD3C0925208}" destId="{69A03074-4B40-427A-B2D8-86E752D96074}" srcOrd="1" destOrd="0" presId="urn:microsoft.com/office/officeart/2005/8/layout/hList9"/>
    <dgm:cxn modelId="{879D5D41-28AF-444C-A10C-95DBC0E5CF49}" type="presOf" srcId="{9DEE006D-C440-40D3-81AA-0422373B21EF}" destId="{6156201B-08E2-4DD4-A536-569D03ED6909}" srcOrd="0" destOrd="0" presId="urn:microsoft.com/office/officeart/2005/8/layout/hList9"/>
    <dgm:cxn modelId="{83E6F812-83EB-42DC-90F6-1EDA3D14BD3D}" type="presOf" srcId="{B6D1AD8D-1EB0-447C-B8B8-908FDAEE0295}" destId="{30C15BFF-1726-428E-8667-6DECDF2AEC87}" srcOrd="1" destOrd="0" presId="urn:microsoft.com/office/officeart/2005/8/layout/hList9"/>
    <dgm:cxn modelId="{01D4B27C-A4E1-4020-8FA8-CED464F08E26}" srcId="{B17BCF48-F5D3-4431-B441-FA6A229E55A8}" destId="{E25C5BD1-F95A-4AD3-BDCA-A12CA12C4947}" srcOrd="1" destOrd="0" parTransId="{5381228A-2FC4-49C1-9DDE-974E4CF51D9D}" sibTransId="{BBB13BA9-79FC-4170-B7F4-F9DD4156FF97}"/>
    <dgm:cxn modelId="{AB8ED079-C266-4658-B8C7-BEA542DF5FF5}" type="presOf" srcId="{2B6FBC94-3E3A-427D-9835-DCE71F1DFDCD}" destId="{F4E9F5B3-7C9E-49C2-92B0-B3F932BE4ACF}" srcOrd="1" destOrd="0" presId="urn:microsoft.com/office/officeart/2005/8/layout/hList9"/>
    <dgm:cxn modelId="{A14D2675-7940-451A-9BE9-2850B545F72E}" type="presOf" srcId="{3A51808B-8540-4118-8AC1-D10478606937}" destId="{B6E5F8ED-501E-4F47-A103-AF6C0FA2103F}" srcOrd="0" destOrd="0" presId="urn:microsoft.com/office/officeart/2005/8/layout/hList9"/>
    <dgm:cxn modelId="{2F9C7E51-58A8-4880-8595-81D37775D1F9}" type="presOf" srcId="{B8F455E6-1F66-4854-BCB2-8A3C5A2BCC3C}" destId="{0706916F-BECB-426E-A66C-3F9E1E3B5981}" srcOrd="1" destOrd="0" presId="urn:microsoft.com/office/officeart/2005/8/layout/hList9"/>
    <dgm:cxn modelId="{C71B4621-52DD-4F03-ADD1-81EB1FE15204}" srcId="{B17BCF48-F5D3-4431-B441-FA6A229E55A8}" destId="{EA686861-2C9E-49C8-B3C9-D32E30CDA2D1}" srcOrd="0" destOrd="0" parTransId="{902F3137-92C5-4F24-9DAD-4DBBD0E4B647}" sibTransId="{9C27453B-FC14-444B-923F-4D1B1451988A}"/>
    <dgm:cxn modelId="{2F6D5FD7-A2E1-431E-A227-4A90DB1A8795}" srcId="{EA686861-2C9E-49C8-B3C9-D32E30CDA2D1}" destId="{B8F455E6-1F66-4854-BCB2-8A3C5A2BCC3C}" srcOrd="3" destOrd="0" parTransId="{6B9AFD60-121C-4159-8849-119A555B7CB4}" sibTransId="{92F0A16A-B137-49BA-890B-45730C9BB36D}"/>
    <dgm:cxn modelId="{B8190937-8C65-417A-A917-DEA643AC3832}" srcId="{EA686861-2C9E-49C8-B3C9-D32E30CDA2D1}" destId="{3A51808B-8540-4118-8AC1-D10478606937}" srcOrd="1" destOrd="0" parTransId="{AEB9CFC1-60B8-42D4-BD25-D641C44B2DC5}" sibTransId="{4D25CB98-75DE-4FF7-83ED-86AB07659441}"/>
    <dgm:cxn modelId="{84619024-1880-4B3C-8203-EDDEBF692DCB}" type="presOf" srcId="{B8F455E6-1F66-4854-BCB2-8A3C5A2BCC3C}" destId="{42FABB25-5520-4BD7-92BD-82A1F796A1FA}" srcOrd="0" destOrd="0" presId="urn:microsoft.com/office/officeart/2005/8/layout/hList9"/>
    <dgm:cxn modelId="{867A15EB-2DC6-4E05-B545-9F487E776580}" type="presOf" srcId="{B6D1AD8D-1EB0-447C-B8B8-908FDAEE0295}" destId="{05B304F4-3E72-426F-A818-E59145E03406}" srcOrd="0" destOrd="0" presId="urn:microsoft.com/office/officeart/2005/8/layout/hList9"/>
    <dgm:cxn modelId="{9EACC42E-1418-4A09-AFF3-3A0FE2589C16}" type="presOf" srcId="{B17BCF48-F5D3-4431-B441-FA6A229E55A8}" destId="{400723C1-BE1A-4D3B-AAC3-9382F90DC08C}" srcOrd="0" destOrd="0" presId="urn:microsoft.com/office/officeart/2005/8/layout/hList9"/>
    <dgm:cxn modelId="{53AB9901-ECAB-4C5D-952E-BD7FE9587CF4}" type="presOf" srcId="{EA686861-2C9E-49C8-B3C9-D32E30CDA2D1}" destId="{D4DD174F-ABF3-4E00-A327-FED39EC2E3BC}" srcOrd="0" destOrd="0" presId="urn:microsoft.com/office/officeart/2005/8/layout/hList9"/>
    <dgm:cxn modelId="{79C435BA-3846-4174-BB63-6750EBE85475}" srcId="{EA686861-2C9E-49C8-B3C9-D32E30CDA2D1}" destId="{B6D1AD8D-1EB0-447C-B8B8-908FDAEE0295}" srcOrd="2" destOrd="0" parTransId="{AE6F6771-3EFA-48D7-805C-9083A255C377}" sibTransId="{9D491C75-8D16-41D7-9F2B-1BB93CFCB72E}"/>
    <dgm:cxn modelId="{19651520-5C58-4C43-AD7F-18FE2FC22A34}" srcId="{E25C5BD1-F95A-4AD3-BDCA-A12CA12C4947}" destId="{2B6FBC94-3E3A-427D-9835-DCE71F1DFDCD}" srcOrd="2" destOrd="0" parTransId="{2815B702-B93C-4879-8CBC-396439DE1451}" sibTransId="{537CDD4F-36C3-44A6-97D8-3C9784B052D2}"/>
    <dgm:cxn modelId="{D080FB6D-D9EF-45C2-A5A2-1331E1693FD0}" srcId="{EA686861-2C9E-49C8-B3C9-D32E30CDA2D1}" destId="{9DEE006D-C440-40D3-81AA-0422373B21EF}" srcOrd="0" destOrd="0" parTransId="{8C0498E5-9A65-4A3F-903F-A7CF854BF76C}" sibTransId="{A60A85AF-BA83-420C-A71C-EE3FF59D6727}"/>
    <dgm:cxn modelId="{401FA371-7206-4540-86C7-CAC7FB7E0F7A}" type="presOf" srcId="{9DEE006D-C440-40D3-81AA-0422373B21EF}" destId="{4FCE2CC7-4B72-4E89-B142-C1B8A1412E52}" srcOrd="1" destOrd="0" presId="urn:microsoft.com/office/officeart/2005/8/layout/hList9"/>
    <dgm:cxn modelId="{08B02833-3D36-4B8B-878B-467B3EC091E3}" type="presOf" srcId="{2518204C-F68A-4C4A-B099-E355096EC65C}" destId="{F52AFAC5-BE30-446A-9B46-7CE94EFFF494}" srcOrd="1" destOrd="0" presId="urn:microsoft.com/office/officeart/2005/8/layout/hList9"/>
    <dgm:cxn modelId="{72BE7F3E-095B-45D9-AE1E-52A8EF658CE5}" type="presOf" srcId="{3A51808B-8540-4118-8AC1-D10478606937}" destId="{0C42E962-2E96-4172-99ED-447933D9EFDE}" srcOrd="1" destOrd="0" presId="urn:microsoft.com/office/officeart/2005/8/layout/hList9"/>
    <dgm:cxn modelId="{8CAA2356-09DB-41BE-8A34-DC37413F8C92}" type="presOf" srcId="{E25C5BD1-F95A-4AD3-BDCA-A12CA12C4947}" destId="{B6FB5C16-1275-48CC-BFDE-255F3F36C156}" srcOrd="0" destOrd="0" presId="urn:microsoft.com/office/officeart/2005/8/layout/hList9"/>
    <dgm:cxn modelId="{624D7FA4-EF11-4086-AB51-C7B7A25B6AAB}" type="presParOf" srcId="{400723C1-BE1A-4D3B-AAC3-9382F90DC08C}" destId="{5F6D7996-67CD-4825-865D-0F972DAB5501}" srcOrd="0" destOrd="0" presId="urn:microsoft.com/office/officeart/2005/8/layout/hList9"/>
    <dgm:cxn modelId="{5ED47010-345A-4E93-89FD-FA9F406205BB}" type="presParOf" srcId="{400723C1-BE1A-4D3B-AAC3-9382F90DC08C}" destId="{4A847067-B5EB-4631-B187-6DC44F0B8EFA}" srcOrd="1" destOrd="0" presId="urn:microsoft.com/office/officeart/2005/8/layout/hList9"/>
    <dgm:cxn modelId="{FE358714-5E35-46AB-A12B-43F0B0424712}" type="presParOf" srcId="{4A847067-B5EB-4631-B187-6DC44F0B8EFA}" destId="{DA2B0868-6DAC-459F-A2F0-C58B050B9B1E}" srcOrd="0" destOrd="0" presId="urn:microsoft.com/office/officeart/2005/8/layout/hList9"/>
    <dgm:cxn modelId="{A7B9DD8B-69BB-49CC-B66B-B7C36EC89097}" type="presParOf" srcId="{4A847067-B5EB-4631-B187-6DC44F0B8EFA}" destId="{3A590869-5861-4F00-AEFB-165793128DA8}" srcOrd="1" destOrd="0" presId="urn:microsoft.com/office/officeart/2005/8/layout/hList9"/>
    <dgm:cxn modelId="{5B766DB3-27D5-4743-B55D-3F0A5262B74F}" type="presParOf" srcId="{3A590869-5861-4F00-AEFB-165793128DA8}" destId="{6156201B-08E2-4DD4-A536-569D03ED6909}" srcOrd="0" destOrd="0" presId="urn:microsoft.com/office/officeart/2005/8/layout/hList9"/>
    <dgm:cxn modelId="{F913AB2F-F5E9-4DEF-A1E8-06C15C87128C}" type="presParOf" srcId="{3A590869-5861-4F00-AEFB-165793128DA8}" destId="{4FCE2CC7-4B72-4E89-B142-C1B8A1412E52}" srcOrd="1" destOrd="0" presId="urn:microsoft.com/office/officeart/2005/8/layout/hList9"/>
    <dgm:cxn modelId="{FE4918F9-3673-4C08-BA72-241667BA55E4}" type="presParOf" srcId="{4A847067-B5EB-4631-B187-6DC44F0B8EFA}" destId="{B5814D49-756F-4916-B48A-94AFAD977844}" srcOrd="2" destOrd="0" presId="urn:microsoft.com/office/officeart/2005/8/layout/hList9"/>
    <dgm:cxn modelId="{06EFD293-92C3-4344-9D25-69A000EE0233}" type="presParOf" srcId="{B5814D49-756F-4916-B48A-94AFAD977844}" destId="{B6E5F8ED-501E-4F47-A103-AF6C0FA2103F}" srcOrd="0" destOrd="0" presId="urn:microsoft.com/office/officeart/2005/8/layout/hList9"/>
    <dgm:cxn modelId="{67DFD8B5-1F2D-4F89-81A4-74C69C8749CB}" type="presParOf" srcId="{B5814D49-756F-4916-B48A-94AFAD977844}" destId="{0C42E962-2E96-4172-99ED-447933D9EFDE}" srcOrd="1" destOrd="0" presId="urn:microsoft.com/office/officeart/2005/8/layout/hList9"/>
    <dgm:cxn modelId="{1A1926D9-1298-4D5E-AEA7-02F2EB2C521B}" type="presParOf" srcId="{4A847067-B5EB-4631-B187-6DC44F0B8EFA}" destId="{AE3D0FEA-0B34-4423-85E4-A6C3E8B2018B}" srcOrd="3" destOrd="0" presId="urn:microsoft.com/office/officeart/2005/8/layout/hList9"/>
    <dgm:cxn modelId="{8841A869-5B98-426D-8096-C182AEFED872}" type="presParOf" srcId="{AE3D0FEA-0B34-4423-85E4-A6C3E8B2018B}" destId="{05B304F4-3E72-426F-A818-E59145E03406}" srcOrd="0" destOrd="0" presId="urn:microsoft.com/office/officeart/2005/8/layout/hList9"/>
    <dgm:cxn modelId="{0BF2780C-0DEF-4C06-BB36-7C35070071C3}" type="presParOf" srcId="{AE3D0FEA-0B34-4423-85E4-A6C3E8B2018B}" destId="{30C15BFF-1726-428E-8667-6DECDF2AEC87}" srcOrd="1" destOrd="0" presId="urn:microsoft.com/office/officeart/2005/8/layout/hList9"/>
    <dgm:cxn modelId="{F8F33293-CC2A-48BD-BC7E-61B71B601C6B}" type="presParOf" srcId="{4A847067-B5EB-4631-B187-6DC44F0B8EFA}" destId="{BEAF0A13-679E-48DB-A542-1C27DCD49F45}" srcOrd="4" destOrd="0" presId="urn:microsoft.com/office/officeart/2005/8/layout/hList9"/>
    <dgm:cxn modelId="{FDE6BDA2-1AD7-4F4F-9B36-ECA43159AB75}" type="presParOf" srcId="{BEAF0A13-679E-48DB-A542-1C27DCD49F45}" destId="{42FABB25-5520-4BD7-92BD-82A1F796A1FA}" srcOrd="0" destOrd="0" presId="urn:microsoft.com/office/officeart/2005/8/layout/hList9"/>
    <dgm:cxn modelId="{064E96AF-9720-4946-9B0F-1942587DAF22}" type="presParOf" srcId="{BEAF0A13-679E-48DB-A542-1C27DCD49F45}" destId="{0706916F-BECB-426E-A66C-3F9E1E3B5981}" srcOrd="1" destOrd="0" presId="urn:microsoft.com/office/officeart/2005/8/layout/hList9"/>
    <dgm:cxn modelId="{C733B22D-AEF4-42BA-AACC-4DD927A19279}" type="presParOf" srcId="{400723C1-BE1A-4D3B-AAC3-9382F90DC08C}" destId="{9070D126-4A8D-4DFD-8B39-20258441168D}" srcOrd="2" destOrd="0" presId="urn:microsoft.com/office/officeart/2005/8/layout/hList9"/>
    <dgm:cxn modelId="{806E92FE-BBAC-428A-8292-C987ECD8032C}" type="presParOf" srcId="{400723C1-BE1A-4D3B-AAC3-9382F90DC08C}" destId="{D4DD174F-ABF3-4E00-A327-FED39EC2E3BC}" srcOrd="3" destOrd="0" presId="urn:microsoft.com/office/officeart/2005/8/layout/hList9"/>
    <dgm:cxn modelId="{A3F3F7DF-18F2-4E06-A22E-16A6BF79D1CE}" type="presParOf" srcId="{400723C1-BE1A-4D3B-AAC3-9382F90DC08C}" destId="{7336DEDA-6815-4488-8C3E-328325D0B828}" srcOrd="4" destOrd="0" presId="urn:microsoft.com/office/officeart/2005/8/layout/hList9"/>
    <dgm:cxn modelId="{3AFD7863-DF8D-44BE-95A1-26094CE3C762}" type="presParOf" srcId="{400723C1-BE1A-4D3B-AAC3-9382F90DC08C}" destId="{A3243B0E-0D95-4E16-9FEC-7EFC7A33191E}" srcOrd="5" destOrd="0" presId="urn:microsoft.com/office/officeart/2005/8/layout/hList9"/>
    <dgm:cxn modelId="{9CBFD311-45CE-47F4-8371-1EDEC2A2643F}" type="presParOf" srcId="{400723C1-BE1A-4D3B-AAC3-9382F90DC08C}" destId="{5FBDF111-A06B-450C-9AB9-71A68D9A0F07}" srcOrd="6" destOrd="0" presId="urn:microsoft.com/office/officeart/2005/8/layout/hList9"/>
    <dgm:cxn modelId="{BD8F69D8-2207-40DC-9907-8BD0C8F6D5B7}" type="presParOf" srcId="{5FBDF111-A06B-450C-9AB9-71A68D9A0F07}" destId="{B13C4833-B09C-45FB-BFE0-3FDBD74421DC}" srcOrd="0" destOrd="0" presId="urn:microsoft.com/office/officeart/2005/8/layout/hList9"/>
    <dgm:cxn modelId="{03C6E0F7-EA13-4731-94CF-DE7D78D908F6}" type="presParOf" srcId="{5FBDF111-A06B-450C-9AB9-71A68D9A0F07}" destId="{4561ACDD-2248-4B35-BF2F-E036BC68F541}" srcOrd="1" destOrd="0" presId="urn:microsoft.com/office/officeart/2005/8/layout/hList9"/>
    <dgm:cxn modelId="{FE592423-E51E-49A2-B343-E403E52EB6D4}" type="presParOf" srcId="{4561ACDD-2248-4B35-BF2F-E036BC68F541}" destId="{FF7A69CD-40AC-49E3-985B-7FF5FF92E8BE}" srcOrd="0" destOrd="0" presId="urn:microsoft.com/office/officeart/2005/8/layout/hList9"/>
    <dgm:cxn modelId="{A74FA972-4EFB-4E25-A97D-DC3A31C370EC}" type="presParOf" srcId="{4561ACDD-2248-4B35-BF2F-E036BC68F541}" destId="{F52AFAC5-BE30-446A-9B46-7CE94EFFF494}" srcOrd="1" destOrd="0" presId="urn:microsoft.com/office/officeart/2005/8/layout/hList9"/>
    <dgm:cxn modelId="{49CE19CD-EFEA-4710-B1C4-44CC6AA2F359}" type="presParOf" srcId="{5FBDF111-A06B-450C-9AB9-71A68D9A0F07}" destId="{39CABDAF-137C-49E7-B320-382BBA9CF74A}" srcOrd="2" destOrd="0" presId="urn:microsoft.com/office/officeart/2005/8/layout/hList9"/>
    <dgm:cxn modelId="{9CF82C64-5130-4047-B893-A0EF7097AF44}" type="presParOf" srcId="{39CABDAF-137C-49E7-B320-382BBA9CF74A}" destId="{3B24849D-0FAA-4E6C-B098-E05F15A47D55}" srcOrd="0" destOrd="0" presId="urn:microsoft.com/office/officeart/2005/8/layout/hList9"/>
    <dgm:cxn modelId="{D4B5BA7E-CC3C-4C68-B97F-2DED86B2EEB3}" type="presParOf" srcId="{39CABDAF-137C-49E7-B320-382BBA9CF74A}" destId="{69A03074-4B40-427A-B2D8-86E752D96074}" srcOrd="1" destOrd="0" presId="urn:microsoft.com/office/officeart/2005/8/layout/hList9"/>
    <dgm:cxn modelId="{2488B261-A8FF-494D-A8EF-6AB15472A24F}" type="presParOf" srcId="{5FBDF111-A06B-450C-9AB9-71A68D9A0F07}" destId="{23BCE690-33B2-4BBB-9484-27E025F3D25A}" srcOrd="3" destOrd="0" presId="urn:microsoft.com/office/officeart/2005/8/layout/hList9"/>
    <dgm:cxn modelId="{10E338A4-AAB1-4E22-9463-A831050A91A0}" type="presParOf" srcId="{23BCE690-33B2-4BBB-9484-27E025F3D25A}" destId="{7C4A4865-ABE0-48E5-A477-DEF10747312A}" srcOrd="0" destOrd="0" presId="urn:microsoft.com/office/officeart/2005/8/layout/hList9"/>
    <dgm:cxn modelId="{5F287002-5615-496E-AF3C-8E5024509E8B}" type="presParOf" srcId="{23BCE690-33B2-4BBB-9484-27E025F3D25A}" destId="{F4E9F5B3-7C9E-49C2-92B0-B3F932BE4ACF}" srcOrd="1" destOrd="0" presId="urn:microsoft.com/office/officeart/2005/8/layout/hList9"/>
    <dgm:cxn modelId="{9A956EE7-1307-480F-B840-277F0B7689E9}" type="presParOf" srcId="{400723C1-BE1A-4D3B-AAC3-9382F90DC08C}" destId="{C4B3117F-EAB3-4F9E-B068-15E62E0F7CB0}" srcOrd="7" destOrd="0" presId="urn:microsoft.com/office/officeart/2005/8/layout/hList9"/>
    <dgm:cxn modelId="{685F51B4-A524-4420-9897-AB531230A427}" type="presParOf" srcId="{400723C1-BE1A-4D3B-AAC3-9382F90DC08C}" destId="{B6FB5C16-1275-48CC-BFDE-255F3F36C156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391B1E0-C1D0-4305-AF07-21893ED230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D2211EF-35E8-4AE8-982F-4B78B10E19B1}">
      <dgm:prSet phldrT="[Κείμενο]"/>
      <dgm:spPr/>
      <dgm:t>
        <a:bodyPr/>
        <a:lstStyle/>
        <a:p>
          <a:r>
            <a:rPr lang="el-GR" dirty="0" smtClean="0"/>
            <a:t>Πρωτογενής αξιολόγηση / εκτίμηση</a:t>
          </a:r>
          <a:endParaRPr lang="el-GR" dirty="0"/>
        </a:p>
      </dgm:t>
    </dgm:pt>
    <dgm:pt modelId="{6C37A37F-C241-4846-9429-1857E54726A1}" type="parTrans" cxnId="{179324A0-6371-4FE7-A6ED-C5384F54FC98}">
      <dgm:prSet/>
      <dgm:spPr/>
      <dgm:t>
        <a:bodyPr/>
        <a:lstStyle/>
        <a:p>
          <a:endParaRPr lang="el-GR"/>
        </a:p>
      </dgm:t>
    </dgm:pt>
    <dgm:pt modelId="{9AA681C5-3934-4DEF-A495-A510C6B56C19}" type="sibTrans" cxnId="{179324A0-6371-4FE7-A6ED-C5384F54FC98}">
      <dgm:prSet/>
      <dgm:spPr/>
      <dgm:t>
        <a:bodyPr/>
        <a:lstStyle/>
        <a:p>
          <a:endParaRPr lang="el-GR"/>
        </a:p>
      </dgm:t>
    </dgm:pt>
    <dgm:pt modelId="{3510954D-333B-4264-9627-F094B1E84A1B}">
      <dgm:prSet phldrT="[Κείμενο]"/>
      <dgm:spPr/>
      <dgm:t>
        <a:bodyPr/>
        <a:lstStyle/>
        <a:p>
          <a:r>
            <a:rPr lang="el-GR" dirty="0" smtClean="0"/>
            <a:t>τα ζευγάρια αξιολογούν εάν η </a:t>
          </a:r>
          <a:r>
            <a:rPr lang="el-GR" dirty="0" err="1" smtClean="0"/>
            <a:t>υπογονιμότητα</a:t>
          </a:r>
          <a:r>
            <a:rPr lang="el-GR" dirty="0" smtClean="0"/>
            <a:t> τα επηρεάσει αρνητικά, π.χ. απώλεια </a:t>
          </a:r>
          <a:r>
            <a:rPr lang="el-GR" dirty="0" err="1" smtClean="0"/>
            <a:t>γονεϊκού</a:t>
          </a:r>
          <a:r>
            <a:rPr lang="el-GR" dirty="0" smtClean="0"/>
            <a:t> ρόλου, ή θετικά, π.χ. ενδυνάμωση συζυγικής σχέσης.</a:t>
          </a:r>
          <a:endParaRPr lang="el-GR" dirty="0"/>
        </a:p>
      </dgm:t>
    </dgm:pt>
    <dgm:pt modelId="{E0B5C630-68DA-4A29-AFCE-6FC6F2090E24}" type="parTrans" cxnId="{CBDA2836-171F-45C6-AE52-8468565119C2}">
      <dgm:prSet/>
      <dgm:spPr/>
      <dgm:t>
        <a:bodyPr/>
        <a:lstStyle/>
        <a:p>
          <a:endParaRPr lang="el-GR"/>
        </a:p>
      </dgm:t>
    </dgm:pt>
    <dgm:pt modelId="{C551381B-DC5A-4F76-90FE-3E2B690CD290}" type="sibTrans" cxnId="{CBDA2836-171F-45C6-AE52-8468565119C2}">
      <dgm:prSet/>
      <dgm:spPr/>
      <dgm:t>
        <a:bodyPr/>
        <a:lstStyle/>
        <a:p>
          <a:endParaRPr lang="el-GR"/>
        </a:p>
      </dgm:t>
    </dgm:pt>
    <dgm:pt modelId="{885D7CB8-C9A9-476E-A9AB-A839E6491C72}">
      <dgm:prSet phldrT="[Κείμενο]"/>
      <dgm:spPr/>
      <dgm:t>
        <a:bodyPr/>
        <a:lstStyle/>
        <a:p>
          <a:r>
            <a:rPr lang="el-GR" dirty="0" smtClean="0"/>
            <a:t>Δευτερογενής αξιολόγηση / εκτίμηση</a:t>
          </a:r>
          <a:endParaRPr lang="el-GR" dirty="0"/>
        </a:p>
      </dgm:t>
    </dgm:pt>
    <dgm:pt modelId="{416FA5E7-C058-4DEE-92AA-623664AF6E1A}" type="parTrans" cxnId="{9BE167EC-7141-429C-AD9F-D550D178FE62}">
      <dgm:prSet/>
      <dgm:spPr/>
      <dgm:t>
        <a:bodyPr/>
        <a:lstStyle/>
        <a:p>
          <a:endParaRPr lang="el-GR"/>
        </a:p>
      </dgm:t>
    </dgm:pt>
    <dgm:pt modelId="{3DC12E26-BEC0-4AD7-985B-0DF5662B12AF}" type="sibTrans" cxnId="{9BE167EC-7141-429C-AD9F-D550D178FE62}">
      <dgm:prSet/>
      <dgm:spPr/>
      <dgm:t>
        <a:bodyPr/>
        <a:lstStyle/>
        <a:p>
          <a:endParaRPr lang="el-GR"/>
        </a:p>
      </dgm:t>
    </dgm:pt>
    <dgm:pt modelId="{D0F4C299-675C-4B2C-A872-7545D84579CE}">
      <dgm:prSet phldrT="[Κείμενο]"/>
      <dgm:spPr/>
      <dgm:t>
        <a:bodyPr/>
        <a:lstStyle/>
        <a:p>
          <a:r>
            <a:rPr lang="el-GR" dirty="0" smtClean="0"/>
            <a:t>ορισμένες πτυχές της </a:t>
          </a:r>
          <a:r>
            <a:rPr lang="el-GR" dirty="0" err="1" smtClean="0"/>
            <a:t>υπογονιμότητας</a:t>
          </a:r>
          <a:r>
            <a:rPr lang="el-GR" dirty="0" smtClean="0"/>
            <a:t> μπορεί να αξιολογηθούν ως σχετικά ανεξέλεγκτες, π.χ. επιτυχία σύλληψης, κι ορισμένες ως περισσότερο ελεγχόμενες, π.χ. διαγνωστικοί έλεγχοι και θεραπείες.</a:t>
          </a:r>
          <a:r>
            <a:rPr lang="en-US" dirty="0" smtClean="0"/>
            <a:t> </a:t>
          </a:r>
          <a:endParaRPr lang="el-GR" dirty="0"/>
        </a:p>
      </dgm:t>
    </dgm:pt>
    <dgm:pt modelId="{7A90906F-A288-45D5-9A1D-B47D8006F87F}" type="parTrans" cxnId="{C67196FD-39C3-4ABD-95DC-36ED50AC8952}">
      <dgm:prSet/>
      <dgm:spPr/>
      <dgm:t>
        <a:bodyPr/>
        <a:lstStyle/>
        <a:p>
          <a:endParaRPr lang="el-GR"/>
        </a:p>
      </dgm:t>
    </dgm:pt>
    <dgm:pt modelId="{68B20F15-21DA-4796-AD7A-6FED235F8BF8}" type="sibTrans" cxnId="{C67196FD-39C3-4ABD-95DC-36ED50AC8952}">
      <dgm:prSet/>
      <dgm:spPr/>
      <dgm:t>
        <a:bodyPr/>
        <a:lstStyle/>
        <a:p>
          <a:endParaRPr lang="el-GR"/>
        </a:p>
      </dgm:t>
    </dgm:pt>
    <dgm:pt modelId="{37984F9E-679E-4FE9-9D34-040B69BC424C}" type="pres">
      <dgm:prSet presAssocID="{7391B1E0-C1D0-4305-AF07-21893ED2309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EB402EA2-9761-44A7-BCE6-7DE6DF653DFA}" type="pres">
      <dgm:prSet presAssocID="{1D2211EF-35E8-4AE8-982F-4B78B10E19B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6E6C3AF-E899-4EE8-8AA1-A03645931156}" type="pres">
      <dgm:prSet presAssocID="{1D2211EF-35E8-4AE8-982F-4B78B10E19B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CDF73DD-7AAD-4F0F-8B7B-1BA631C18A71}" type="pres">
      <dgm:prSet presAssocID="{885D7CB8-C9A9-476E-A9AB-A839E6491C7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826ECDC-F24D-4746-9660-B6725B607BC8}" type="pres">
      <dgm:prSet presAssocID="{885D7CB8-C9A9-476E-A9AB-A839E6491C7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BE167EC-7141-429C-AD9F-D550D178FE62}" srcId="{7391B1E0-C1D0-4305-AF07-21893ED23096}" destId="{885D7CB8-C9A9-476E-A9AB-A839E6491C72}" srcOrd="1" destOrd="0" parTransId="{416FA5E7-C058-4DEE-92AA-623664AF6E1A}" sibTransId="{3DC12E26-BEC0-4AD7-985B-0DF5662B12AF}"/>
    <dgm:cxn modelId="{5F46F841-31AC-442C-85D8-79C7E5F0B95D}" type="presOf" srcId="{1D2211EF-35E8-4AE8-982F-4B78B10E19B1}" destId="{EB402EA2-9761-44A7-BCE6-7DE6DF653DFA}" srcOrd="0" destOrd="0" presId="urn:microsoft.com/office/officeart/2005/8/layout/vList2"/>
    <dgm:cxn modelId="{61B836B4-67B8-4F10-9962-B185F905163C}" type="presOf" srcId="{D0F4C299-675C-4B2C-A872-7545D84579CE}" destId="{5826ECDC-F24D-4746-9660-B6725B607BC8}" srcOrd="0" destOrd="0" presId="urn:microsoft.com/office/officeart/2005/8/layout/vList2"/>
    <dgm:cxn modelId="{D47BD5B2-9C29-42E7-B8BE-58F1046F7476}" type="presOf" srcId="{3510954D-333B-4264-9627-F094B1E84A1B}" destId="{16E6C3AF-E899-4EE8-8AA1-A03645931156}" srcOrd="0" destOrd="0" presId="urn:microsoft.com/office/officeart/2005/8/layout/vList2"/>
    <dgm:cxn modelId="{C67196FD-39C3-4ABD-95DC-36ED50AC8952}" srcId="{885D7CB8-C9A9-476E-A9AB-A839E6491C72}" destId="{D0F4C299-675C-4B2C-A872-7545D84579CE}" srcOrd="0" destOrd="0" parTransId="{7A90906F-A288-45D5-9A1D-B47D8006F87F}" sibTransId="{68B20F15-21DA-4796-AD7A-6FED235F8BF8}"/>
    <dgm:cxn modelId="{48A314EC-FA8E-4075-A81B-8BB2D570CDCB}" type="presOf" srcId="{7391B1E0-C1D0-4305-AF07-21893ED23096}" destId="{37984F9E-679E-4FE9-9D34-040B69BC424C}" srcOrd="0" destOrd="0" presId="urn:microsoft.com/office/officeart/2005/8/layout/vList2"/>
    <dgm:cxn modelId="{EF1E173E-ED09-4714-B603-351A7F5664B7}" type="presOf" srcId="{885D7CB8-C9A9-476E-A9AB-A839E6491C72}" destId="{1CDF73DD-7AAD-4F0F-8B7B-1BA631C18A71}" srcOrd="0" destOrd="0" presId="urn:microsoft.com/office/officeart/2005/8/layout/vList2"/>
    <dgm:cxn modelId="{179324A0-6371-4FE7-A6ED-C5384F54FC98}" srcId="{7391B1E0-C1D0-4305-AF07-21893ED23096}" destId="{1D2211EF-35E8-4AE8-982F-4B78B10E19B1}" srcOrd="0" destOrd="0" parTransId="{6C37A37F-C241-4846-9429-1857E54726A1}" sibTransId="{9AA681C5-3934-4DEF-A495-A510C6B56C19}"/>
    <dgm:cxn modelId="{CBDA2836-171F-45C6-AE52-8468565119C2}" srcId="{1D2211EF-35E8-4AE8-982F-4B78B10E19B1}" destId="{3510954D-333B-4264-9627-F094B1E84A1B}" srcOrd="0" destOrd="0" parTransId="{E0B5C630-68DA-4A29-AFCE-6FC6F2090E24}" sibTransId="{C551381B-DC5A-4F76-90FE-3E2B690CD290}"/>
    <dgm:cxn modelId="{320AB95E-170A-4FBC-A7BD-850DFE397C1D}" type="presParOf" srcId="{37984F9E-679E-4FE9-9D34-040B69BC424C}" destId="{EB402EA2-9761-44A7-BCE6-7DE6DF653DFA}" srcOrd="0" destOrd="0" presId="urn:microsoft.com/office/officeart/2005/8/layout/vList2"/>
    <dgm:cxn modelId="{B187529C-C133-474C-ACBC-98CD18A5A149}" type="presParOf" srcId="{37984F9E-679E-4FE9-9D34-040B69BC424C}" destId="{16E6C3AF-E899-4EE8-8AA1-A03645931156}" srcOrd="1" destOrd="0" presId="urn:microsoft.com/office/officeart/2005/8/layout/vList2"/>
    <dgm:cxn modelId="{1894BF25-6C67-4EB7-845F-0D7DC835FA35}" type="presParOf" srcId="{37984F9E-679E-4FE9-9D34-040B69BC424C}" destId="{1CDF73DD-7AAD-4F0F-8B7B-1BA631C18A71}" srcOrd="2" destOrd="0" presId="urn:microsoft.com/office/officeart/2005/8/layout/vList2"/>
    <dgm:cxn modelId="{6BAF08FB-FB9C-403A-95B0-70B4288A16EE}" type="presParOf" srcId="{37984F9E-679E-4FE9-9D34-040B69BC424C}" destId="{5826ECDC-F24D-4746-9660-B6725B607BC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A66F19D-0F6A-4BF1-A81A-52D45B0D914B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8B0BC76-1FB0-49E3-A772-61E546B8A29E}">
      <dgm:prSet phldrT="[Κείμενο]"/>
      <dgm:spPr/>
      <dgm:t>
        <a:bodyPr/>
        <a:lstStyle/>
        <a:p>
          <a:r>
            <a:rPr lang="el-GR" dirty="0" smtClean="0"/>
            <a:t>παραδείγματα</a:t>
          </a:r>
          <a:endParaRPr lang="el-GR" dirty="0"/>
        </a:p>
      </dgm:t>
    </dgm:pt>
    <dgm:pt modelId="{37249FCD-E658-42AE-AF73-8BCD974F54EF}" type="parTrans" cxnId="{296F4243-D3C7-4E89-A6D4-8E73B58A58E6}">
      <dgm:prSet/>
      <dgm:spPr/>
      <dgm:t>
        <a:bodyPr/>
        <a:lstStyle/>
        <a:p>
          <a:endParaRPr lang="el-GR"/>
        </a:p>
      </dgm:t>
    </dgm:pt>
    <dgm:pt modelId="{6EE8D3A1-7A89-4308-9784-B801732E6D44}" type="sibTrans" cxnId="{296F4243-D3C7-4E89-A6D4-8E73B58A58E6}">
      <dgm:prSet/>
      <dgm:spPr/>
      <dgm:t>
        <a:bodyPr/>
        <a:lstStyle/>
        <a:p>
          <a:endParaRPr lang="el-GR"/>
        </a:p>
      </dgm:t>
    </dgm:pt>
    <dgm:pt modelId="{889D6C83-6B32-4C72-979F-E8CC279727A6}">
      <dgm:prSet phldrT="[Κείμενο]"/>
      <dgm:spPr/>
      <dgm:t>
        <a:bodyPr/>
        <a:lstStyle/>
        <a:p>
          <a:r>
            <a:rPr lang="el-GR" dirty="0" smtClean="0"/>
            <a:t>εφαρμογή τεχνικών επίλυσης προβλήματος</a:t>
          </a:r>
          <a:endParaRPr lang="el-GR" dirty="0"/>
        </a:p>
      </dgm:t>
    </dgm:pt>
    <dgm:pt modelId="{3767D10C-BA87-401F-B7F9-1BA9F95B1167}" type="parTrans" cxnId="{A501A83D-A9D5-47BC-AC9F-EC903C52F544}">
      <dgm:prSet/>
      <dgm:spPr/>
      <dgm:t>
        <a:bodyPr/>
        <a:lstStyle/>
        <a:p>
          <a:endParaRPr lang="el-GR"/>
        </a:p>
      </dgm:t>
    </dgm:pt>
    <dgm:pt modelId="{A3619D29-A195-45E0-B748-6DD5D509A063}" type="sibTrans" cxnId="{A501A83D-A9D5-47BC-AC9F-EC903C52F544}">
      <dgm:prSet/>
      <dgm:spPr/>
      <dgm:t>
        <a:bodyPr/>
        <a:lstStyle/>
        <a:p>
          <a:endParaRPr lang="el-GR"/>
        </a:p>
      </dgm:t>
    </dgm:pt>
    <dgm:pt modelId="{0E845B4C-1044-4D28-B7CD-E696F4CB515C}">
      <dgm:prSet phldrT="[Κείμενο]"/>
      <dgm:spPr/>
      <dgm:t>
        <a:bodyPr/>
        <a:lstStyle/>
        <a:p>
          <a:r>
            <a:rPr lang="el-GR" dirty="0" smtClean="0"/>
            <a:t>δημιουργία πλάνου δράσης</a:t>
          </a:r>
          <a:endParaRPr lang="el-GR" dirty="0"/>
        </a:p>
      </dgm:t>
    </dgm:pt>
    <dgm:pt modelId="{4530201A-61F9-4A24-831F-1A8AEA0CE623}" type="parTrans" cxnId="{84669A0D-92B8-41B9-8331-E2FCFC75E3F1}">
      <dgm:prSet/>
      <dgm:spPr/>
      <dgm:t>
        <a:bodyPr/>
        <a:lstStyle/>
        <a:p>
          <a:endParaRPr lang="el-GR"/>
        </a:p>
      </dgm:t>
    </dgm:pt>
    <dgm:pt modelId="{06187378-3869-406D-97A6-FDA27DDD6223}" type="sibTrans" cxnId="{84669A0D-92B8-41B9-8331-E2FCFC75E3F1}">
      <dgm:prSet/>
      <dgm:spPr/>
      <dgm:t>
        <a:bodyPr/>
        <a:lstStyle/>
        <a:p>
          <a:endParaRPr lang="el-GR"/>
        </a:p>
      </dgm:t>
    </dgm:pt>
    <dgm:pt modelId="{58F7B75E-556E-4547-A6BF-F730C6E8F5ED}">
      <dgm:prSet phldrT="[Κείμενο]"/>
      <dgm:spPr/>
      <dgm:t>
        <a:bodyPr/>
        <a:lstStyle/>
        <a:p>
          <a:r>
            <a:rPr lang="el-GR" dirty="0" smtClean="0"/>
            <a:t>ανεύρεση εναλλακτικών λύσεων </a:t>
          </a:r>
          <a:endParaRPr lang="el-GR" dirty="0"/>
        </a:p>
      </dgm:t>
    </dgm:pt>
    <dgm:pt modelId="{36C27004-62B2-4AF4-921D-82B64601601C}" type="parTrans" cxnId="{E37CE014-DDBE-4ABB-B52B-570C81D5A0FE}">
      <dgm:prSet/>
      <dgm:spPr/>
      <dgm:t>
        <a:bodyPr/>
        <a:lstStyle/>
        <a:p>
          <a:endParaRPr lang="el-GR"/>
        </a:p>
      </dgm:t>
    </dgm:pt>
    <dgm:pt modelId="{622610C3-9CB1-48CA-94C1-C94DEE3160CD}" type="sibTrans" cxnId="{E37CE014-DDBE-4ABB-B52B-570C81D5A0FE}">
      <dgm:prSet/>
      <dgm:spPr/>
      <dgm:t>
        <a:bodyPr/>
        <a:lstStyle/>
        <a:p>
          <a:endParaRPr lang="el-GR"/>
        </a:p>
      </dgm:t>
    </dgm:pt>
    <dgm:pt modelId="{B6ADA443-A301-4A46-8F2C-8D1BD232588E}">
      <dgm:prSet phldrT="[Κείμενο]" phldr="1"/>
      <dgm:spPr/>
      <dgm:t>
        <a:bodyPr/>
        <a:lstStyle/>
        <a:p>
          <a:endParaRPr lang="el-GR" dirty="0"/>
        </a:p>
      </dgm:t>
    </dgm:pt>
    <dgm:pt modelId="{E3F96AED-A83D-4ADE-A48B-05417D6CB689}" type="parTrans" cxnId="{CE9C57A9-7747-457D-B335-31C42DE8120F}">
      <dgm:prSet/>
      <dgm:spPr/>
      <dgm:t>
        <a:bodyPr/>
        <a:lstStyle/>
        <a:p>
          <a:endParaRPr lang="el-GR"/>
        </a:p>
      </dgm:t>
    </dgm:pt>
    <dgm:pt modelId="{A92F00A3-80B2-41D8-81E3-D5D3F587F29C}" type="sibTrans" cxnId="{CE9C57A9-7747-457D-B335-31C42DE8120F}">
      <dgm:prSet/>
      <dgm:spPr/>
      <dgm:t>
        <a:bodyPr/>
        <a:lstStyle/>
        <a:p>
          <a:endParaRPr lang="el-GR"/>
        </a:p>
      </dgm:t>
    </dgm:pt>
    <dgm:pt modelId="{6FD99F6C-0A0B-42DA-9B25-453F27C00606}">
      <dgm:prSet/>
      <dgm:spPr/>
      <dgm:t>
        <a:bodyPr/>
        <a:lstStyle/>
        <a:p>
          <a:r>
            <a:rPr lang="el-GR" dirty="0" smtClean="0"/>
            <a:t>αναζήτηση και συγκέντρωση πληροφοριών</a:t>
          </a:r>
          <a:endParaRPr lang="el-GR" dirty="0"/>
        </a:p>
      </dgm:t>
    </dgm:pt>
    <dgm:pt modelId="{32946EBE-E9C9-4994-8C05-5888D57DC30A}" type="parTrans" cxnId="{516C21AE-AAB9-4E88-8EE7-7D7F98D80D75}">
      <dgm:prSet/>
      <dgm:spPr/>
      <dgm:t>
        <a:bodyPr/>
        <a:lstStyle/>
        <a:p>
          <a:endParaRPr lang="el-GR"/>
        </a:p>
      </dgm:t>
    </dgm:pt>
    <dgm:pt modelId="{6A56A8D4-05A5-43AC-9A99-56BE918646B9}" type="sibTrans" cxnId="{516C21AE-AAB9-4E88-8EE7-7D7F98D80D75}">
      <dgm:prSet/>
      <dgm:spPr/>
      <dgm:t>
        <a:bodyPr/>
        <a:lstStyle/>
        <a:p>
          <a:endParaRPr lang="el-GR"/>
        </a:p>
      </dgm:t>
    </dgm:pt>
    <dgm:pt modelId="{D1E7006A-D5FE-4CBE-A5BD-47D7B53DAB12}">
      <dgm:prSet/>
      <dgm:spPr/>
      <dgm:t>
        <a:bodyPr/>
        <a:lstStyle/>
        <a:p>
          <a:endParaRPr lang="el-GR" dirty="0"/>
        </a:p>
      </dgm:t>
    </dgm:pt>
    <dgm:pt modelId="{1E17A82F-849F-4EAB-9CCD-64398C2AD1FC}" type="parTrans" cxnId="{234DA3E7-70CE-4A78-AA4C-E9B46A8AE71B}">
      <dgm:prSet/>
      <dgm:spPr/>
      <dgm:t>
        <a:bodyPr/>
        <a:lstStyle/>
        <a:p>
          <a:endParaRPr lang="el-GR"/>
        </a:p>
      </dgm:t>
    </dgm:pt>
    <dgm:pt modelId="{411E6E14-4FDA-4CA5-AE20-07663C2B169E}" type="sibTrans" cxnId="{234DA3E7-70CE-4A78-AA4C-E9B46A8AE71B}">
      <dgm:prSet/>
      <dgm:spPr/>
      <dgm:t>
        <a:bodyPr/>
        <a:lstStyle/>
        <a:p>
          <a:endParaRPr lang="el-GR"/>
        </a:p>
      </dgm:t>
    </dgm:pt>
    <dgm:pt modelId="{7464AF21-73F9-42B1-BFD6-C643EE26C97F}">
      <dgm:prSet/>
      <dgm:spPr/>
      <dgm:t>
        <a:bodyPr/>
        <a:lstStyle/>
        <a:p>
          <a:endParaRPr lang="el-GR" dirty="0"/>
        </a:p>
      </dgm:t>
    </dgm:pt>
    <dgm:pt modelId="{171F144E-67F6-4B2B-95C3-7B309AC1B95E}" type="parTrans" cxnId="{B55B599E-A92F-40A3-BCF1-4E9F9AE57948}">
      <dgm:prSet/>
      <dgm:spPr/>
      <dgm:t>
        <a:bodyPr/>
        <a:lstStyle/>
        <a:p>
          <a:endParaRPr lang="el-GR"/>
        </a:p>
      </dgm:t>
    </dgm:pt>
    <dgm:pt modelId="{041C638A-EEF5-4A97-933A-A665780C85BE}" type="sibTrans" cxnId="{B55B599E-A92F-40A3-BCF1-4E9F9AE57948}">
      <dgm:prSet/>
      <dgm:spPr/>
      <dgm:t>
        <a:bodyPr/>
        <a:lstStyle/>
        <a:p>
          <a:endParaRPr lang="el-GR"/>
        </a:p>
      </dgm:t>
    </dgm:pt>
    <dgm:pt modelId="{BF33762C-3205-4FDC-93CC-DAEDE0DAAA65}">
      <dgm:prSet/>
      <dgm:spPr/>
      <dgm:t>
        <a:bodyPr/>
        <a:lstStyle/>
        <a:p>
          <a:endParaRPr lang="el-GR" dirty="0"/>
        </a:p>
      </dgm:t>
    </dgm:pt>
    <dgm:pt modelId="{340DC5C6-B576-4906-A5F6-28A50F6F1223}" type="parTrans" cxnId="{9AC09095-E728-4EEF-A301-562D4F365646}">
      <dgm:prSet/>
      <dgm:spPr/>
      <dgm:t>
        <a:bodyPr/>
        <a:lstStyle/>
        <a:p>
          <a:endParaRPr lang="el-GR"/>
        </a:p>
      </dgm:t>
    </dgm:pt>
    <dgm:pt modelId="{42C78A47-1301-48BC-AE98-9BE3F9CAD5B5}" type="sibTrans" cxnId="{9AC09095-E728-4EEF-A301-562D4F365646}">
      <dgm:prSet/>
      <dgm:spPr/>
      <dgm:t>
        <a:bodyPr/>
        <a:lstStyle/>
        <a:p>
          <a:endParaRPr lang="el-GR"/>
        </a:p>
      </dgm:t>
    </dgm:pt>
    <dgm:pt modelId="{72A31404-F9CF-4B25-AA62-AB882BF9C3A9}" type="pres">
      <dgm:prSet presAssocID="{FA66F19D-0F6A-4BF1-A81A-52D45B0D914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C05CFB4-64F6-4B64-A3CB-F7A1121419F2}" type="pres">
      <dgm:prSet presAssocID="{FA66F19D-0F6A-4BF1-A81A-52D45B0D914B}" presName="matrix" presStyleCnt="0"/>
      <dgm:spPr/>
    </dgm:pt>
    <dgm:pt modelId="{78BE5789-26A9-4723-A073-F50DD0498D9B}" type="pres">
      <dgm:prSet presAssocID="{FA66F19D-0F6A-4BF1-A81A-52D45B0D914B}" presName="tile1" presStyleLbl="node1" presStyleIdx="0" presStyleCnt="4"/>
      <dgm:spPr/>
      <dgm:t>
        <a:bodyPr/>
        <a:lstStyle/>
        <a:p>
          <a:endParaRPr lang="el-GR"/>
        </a:p>
      </dgm:t>
    </dgm:pt>
    <dgm:pt modelId="{FCC4720A-7646-42C3-A549-0D14859A3996}" type="pres">
      <dgm:prSet presAssocID="{FA66F19D-0F6A-4BF1-A81A-52D45B0D914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CC36D07-59C6-4F12-AD85-B821741CB0AF}" type="pres">
      <dgm:prSet presAssocID="{FA66F19D-0F6A-4BF1-A81A-52D45B0D914B}" presName="tile2" presStyleLbl="node1" presStyleIdx="1" presStyleCnt="4"/>
      <dgm:spPr/>
      <dgm:t>
        <a:bodyPr/>
        <a:lstStyle/>
        <a:p>
          <a:endParaRPr lang="el-GR"/>
        </a:p>
      </dgm:t>
    </dgm:pt>
    <dgm:pt modelId="{07658F6C-B2C3-441A-B317-6378C22B56B0}" type="pres">
      <dgm:prSet presAssocID="{FA66F19D-0F6A-4BF1-A81A-52D45B0D914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C106567-F531-41E4-92FA-FE065DA258D2}" type="pres">
      <dgm:prSet presAssocID="{FA66F19D-0F6A-4BF1-A81A-52D45B0D914B}" presName="tile3" presStyleLbl="node1" presStyleIdx="2" presStyleCnt="4"/>
      <dgm:spPr/>
      <dgm:t>
        <a:bodyPr/>
        <a:lstStyle/>
        <a:p>
          <a:endParaRPr lang="el-GR"/>
        </a:p>
      </dgm:t>
    </dgm:pt>
    <dgm:pt modelId="{BF3B13ED-7786-4069-8FCE-8DC16FE0AB69}" type="pres">
      <dgm:prSet presAssocID="{FA66F19D-0F6A-4BF1-A81A-52D45B0D914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534E3E2-3AFA-4A98-A398-0BB9436EF8E3}" type="pres">
      <dgm:prSet presAssocID="{FA66F19D-0F6A-4BF1-A81A-52D45B0D914B}" presName="tile4" presStyleLbl="node1" presStyleIdx="3" presStyleCnt="4"/>
      <dgm:spPr/>
      <dgm:t>
        <a:bodyPr/>
        <a:lstStyle/>
        <a:p>
          <a:endParaRPr lang="el-GR"/>
        </a:p>
      </dgm:t>
    </dgm:pt>
    <dgm:pt modelId="{55AB6B66-CB37-46DF-9DD3-14A79639C4AE}" type="pres">
      <dgm:prSet presAssocID="{FA66F19D-0F6A-4BF1-A81A-52D45B0D914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4624A30-6C91-4688-9D3C-7602BE5485D0}" type="pres">
      <dgm:prSet presAssocID="{FA66F19D-0F6A-4BF1-A81A-52D45B0D914B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</dgm:ptLst>
  <dgm:cxnLst>
    <dgm:cxn modelId="{96CDDF09-27D5-4ED4-912F-382190A30EAA}" type="presOf" srcId="{889D6C83-6B32-4C72-979F-E8CC279727A6}" destId="{78BE5789-26A9-4723-A073-F50DD0498D9B}" srcOrd="0" destOrd="0" presId="urn:microsoft.com/office/officeart/2005/8/layout/matrix1"/>
    <dgm:cxn modelId="{A501A83D-A9D5-47BC-AC9F-EC903C52F544}" srcId="{18B0BC76-1FB0-49E3-A772-61E546B8A29E}" destId="{889D6C83-6B32-4C72-979F-E8CC279727A6}" srcOrd="0" destOrd="0" parTransId="{3767D10C-BA87-401F-B7F9-1BA9F95B1167}" sibTransId="{A3619D29-A195-45E0-B748-6DD5D509A063}"/>
    <dgm:cxn modelId="{1138B43C-CDBD-43FE-A6C0-ED9CF617A6B5}" type="presOf" srcId="{0E845B4C-1044-4D28-B7CD-E696F4CB515C}" destId="{BF3B13ED-7786-4069-8FCE-8DC16FE0AB69}" srcOrd="1" destOrd="0" presId="urn:microsoft.com/office/officeart/2005/8/layout/matrix1"/>
    <dgm:cxn modelId="{84669A0D-92B8-41B9-8331-E2FCFC75E3F1}" srcId="{18B0BC76-1FB0-49E3-A772-61E546B8A29E}" destId="{0E845B4C-1044-4D28-B7CD-E696F4CB515C}" srcOrd="2" destOrd="0" parTransId="{4530201A-61F9-4A24-831F-1A8AEA0CE623}" sibTransId="{06187378-3869-406D-97A6-FDA27DDD6223}"/>
    <dgm:cxn modelId="{CE9C57A9-7747-457D-B335-31C42DE8120F}" srcId="{18B0BC76-1FB0-49E3-A772-61E546B8A29E}" destId="{B6ADA443-A301-4A46-8F2C-8D1BD232588E}" srcOrd="7" destOrd="0" parTransId="{E3F96AED-A83D-4ADE-A48B-05417D6CB689}" sibTransId="{A92F00A3-80B2-41D8-81E3-D5D3F587F29C}"/>
    <dgm:cxn modelId="{FAB33C76-447E-42CE-8D0F-8FA30F81BBEB}" type="presOf" srcId="{58F7B75E-556E-4547-A6BF-F730C6E8F5ED}" destId="{8534E3E2-3AFA-4A98-A398-0BB9436EF8E3}" srcOrd="0" destOrd="0" presId="urn:microsoft.com/office/officeart/2005/8/layout/matrix1"/>
    <dgm:cxn modelId="{296F4243-D3C7-4E89-A6D4-8E73B58A58E6}" srcId="{FA66F19D-0F6A-4BF1-A81A-52D45B0D914B}" destId="{18B0BC76-1FB0-49E3-A772-61E546B8A29E}" srcOrd="0" destOrd="0" parTransId="{37249FCD-E658-42AE-AF73-8BCD974F54EF}" sibTransId="{6EE8D3A1-7A89-4308-9784-B801732E6D44}"/>
    <dgm:cxn modelId="{62799837-8933-493E-81EE-308B776AAEA8}" type="presOf" srcId="{FA66F19D-0F6A-4BF1-A81A-52D45B0D914B}" destId="{72A31404-F9CF-4B25-AA62-AB882BF9C3A9}" srcOrd="0" destOrd="0" presId="urn:microsoft.com/office/officeart/2005/8/layout/matrix1"/>
    <dgm:cxn modelId="{B91054DB-5841-4413-BA37-EAEA4A82DDAF}" type="presOf" srcId="{58F7B75E-556E-4547-A6BF-F730C6E8F5ED}" destId="{55AB6B66-CB37-46DF-9DD3-14A79639C4AE}" srcOrd="1" destOrd="0" presId="urn:microsoft.com/office/officeart/2005/8/layout/matrix1"/>
    <dgm:cxn modelId="{B55B599E-A92F-40A3-BCF1-4E9F9AE57948}" srcId="{18B0BC76-1FB0-49E3-A772-61E546B8A29E}" destId="{7464AF21-73F9-42B1-BFD6-C643EE26C97F}" srcOrd="5" destOrd="0" parTransId="{171F144E-67F6-4B2B-95C3-7B309AC1B95E}" sibTransId="{041C638A-EEF5-4A97-933A-A665780C85BE}"/>
    <dgm:cxn modelId="{E37CE014-DDBE-4ABB-B52B-570C81D5A0FE}" srcId="{18B0BC76-1FB0-49E3-A772-61E546B8A29E}" destId="{58F7B75E-556E-4547-A6BF-F730C6E8F5ED}" srcOrd="3" destOrd="0" parTransId="{36C27004-62B2-4AF4-921D-82B64601601C}" sibTransId="{622610C3-9CB1-48CA-94C1-C94DEE3160CD}"/>
    <dgm:cxn modelId="{234DA3E7-70CE-4A78-AA4C-E9B46A8AE71B}" srcId="{18B0BC76-1FB0-49E3-A772-61E546B8A29E}" destId="{D1E7006A-D5FE-4CBE-A5BD-47D7B53DAB12}" srcOrd="6" destOrd="0" parTransId="{1E17A82F-849F-4EAB-9CCD-64398C2AD1FC}" sibTransId="{411E6E14-4FDA-4CA5-AE20-07663C2B169E}"/>
    <dgm:cxn modelId="{516C21AE-AAB9-4E88-8EE7-7D7F98D80D75}" srcId="{18B0BC76-1FB0-49E3-A772-61E546B8A29E}" destId="{6FD99F6C-0A0B-42DA-9B25-453F27C00606}" srcOrd="1" destOrd="0" parTransId="{32946EBE-E9C9-4994-8C05-5888D57DC30A}" sibTransId="{6A56A8D4-05A5-43AC-9A99-56BE918646B9}"/>
    <dgm:cxn modelId="{B953D763-3601-4CF2-B777-86DBEAD1E425}" type="presOf" srcId="{6FD99F6C-0A0B-42DA-9B25-453F27C00606}" destId="{07658F6C-B2C3-441A-B317-6378C22B56B0}" srcOrd="1" destOrd="0" presId="urn:microsoft.com/office/officeart/2005/8/layout/matrix1"/>
    <dgm:cxn modelId="{4EC02DEA-91E7-43DB-81FD-3876B4842CB0}" type="presOf" srcId="{0E845B4C-1044-4D28-B7CD-E696F4CB515C}" destId="{CC106567-F531-41E4-92FA-FE065DA258D2}" srcOrd="0" destOrd="0" presId="urn:microsoft.com/office/officeart/2005/8/layout/matrix1"/>
    <dgm:cxn modelId="{9B67371D-565B-40E6-B4FB-E1B82BEC16CA}" type="presOf" srcId="{6FD99F6C-0A0B-42DA-9B25-453F27C00606}" destId="{0CC36D07-59C6-4F12-AD85-B821741CB0AF}" srcOrd="0" destOrd="0" presId="urn:microsoft.com/office/officeart/2005/8/layout/matrix1"/>
    <dgm:cxn modelId="{16B64E9E-A891-4872-B57B-498D5368EFDD}" type="presOf" srcId="{18B0BC76-1FB0-49E3-A772-61E546B8A29E}" destId="{04624A30-6C91-4688-9D3C-7602BE5485D0}" srcOrd="0" destOrd="0" presId="urn:microsoft.com/office/officeart/2005/8/layout/matrix1"/>
    <dgm:cxn modelId="{C6F67030-AF7C-46DA-96FF-C736785D042A}" type="presOf" srcId="{889D6C83-6B32-4C72-979F-E8CC279727A6}" destId="{FCC4720A-7646-42C3-A549-0D14859A3996}" srcOrd="1" destOrd="0" presId="urn:microsoft.com/office/officeart/2005/8/layout/matrix1"/>
    <dgm:cxn modelId="{9AC09095-E728-4EEF-A301-562D4F365646}" srcId="{18B0BC76-1FB0-49E3-A772-61E546B8A29E}" destId="{BF33762C-3205-4FDC-93CC-DAEDE0DAAA65}" srcOrd="4" destOrd="0" parTransId="{340DC5C6-B576-4906-A5F6-28A50F6F1223}" sibTransId="{42C78A47-1301-48BC-AE98-9BE3F9CAD5B5}"/>
    <dgm:cxn modelId="{29AC1007-218A-4E95-B109-14885C811C10}" type="presParOf" srcId="{72A31404-F9CF-4B25-AA62-AB882BF9C3A9}" destId="{FC05CFB4-64F6-4B64-A3CB-F7A1121419F2}" srcOrd="0" destOrd="0" presId="urn:microsoft.com/office/officeart/2005/8/layout/matrix1"/>
    <dgm:cxn modelId="{BE906104-0690-4EB5-AFDA-FDA7940396C4}" type="presParOf" srcId="{FC05CFB4-64F6-4B64-A3CB-F7A1121419F2}" destId="{78BE5789-26A9-4723-A073-F50DD0498D9B}" srcOrd="0" destOrd="0" presId="urn:microsoft.com/office/officeart/2005/8/layout/matrix1"/>
    <dgm:cxn modelId="{0B4EA2DA-4651-4BDA-9880-15CA89C9227F}" type="presParOf" srcId="{FC05CFB4-64F6-4B64-A3CB-F7A1121419F2}" destId="{FCC4720A-7646-42C3-A549-0D14859A3996}" srcOrd="1" destOrd="0" presId="urn:microsoft.com/office/officeart/2005/8/layout/matrix1"/>
    <dgm:cxn modelId="{DE7D417C-85FD-4FD4-8B8F-2E936C955318}" type="presParOf" srcId="{FC05CFB4-64F6-4B64-A3CB-F7A1121419F2}" destId="{0CC36D07-59C6-4F12-AD85-B821741CB0AF}" srcOrd="2" destOrd="0" presId="urn:microsoft.com/office/officeart/2005/8/layout/matrix1"/>
    <dgm:cxn modelId="{00046B09-4381-48D3-B87C-99C537933ED5}" type="presParOf" srcId="{FC05CFB4-64F6-4B64-A3CB-F7A1121419F2}" destId="{07658F6C-B2C3-441A-B317-6378C22B56B0}" srcOrd="3" destOrd="0" presId="urn:microsoft.com/office/officeart/2005/8/layout/matrix1"/>
    <dgm:cxn modelId="{1B879EF0-9907-4C1C-B8C3-B8AADC16D608}" type="presParOf" srcId="{FC05CFB4-64F6-4B64-A3CB-F7A1121419F2}" destId="{CC106567-F531-41E4-92FA-FE065DA258D2}" srcOrd="4" destOrd="0" presId="urn:microsoft.com/office/officeart/2005/8/layout/matrix1"/>
    <dgm:cxn modelId="{83F04055-EB51-40A5-A068-F6378838FCF1}" type="presParOf" srcId="{FC05CFB4-64F6-4B64-A3CB-F7A1121419F2}" destId="{BF3B13ED-7786-4069-8FCE-8DC16FE0AB69}" srcOrd="5" destOrd="0" presId="urn:microsoft.com/office/officeart/2005/8/layout/matrix1"/>
    <dgm:cxn modelId="{C374D399-E5C5-4488-9164-441E946C5948}" type="presParOf" srcId="{FC05CFB4-64F6-4B64-A3CB-F7A1121419F2}" destId="{8534E3E2-3AFA-4A98-A398-0BB9436EF8E3}" srcOrd="6" destOrd="0" presId="urn:microsoft.com/office/officeart/2005/8/layout/matrix1"/>
    <dgm:cxn modelId="{46E5CA3D-AECB-4247-81D1-C03A1C09B8E4}" type="presParOf" srcId="{FC05CFB4-64F6-4B64-A3CB-F7A1121419F2}" destId="{55AB6B66-CB37-46DF-9DD3-14A79639C4AE}" srcOrd="7" destOrd="0" presId="urn:microsoft.com/office/officeart/2005/8/layout/matrix1"/>
    <dgm:cxn modelId="{F5639E76-A032-4A42-96EB-C2CFD1D04CDF}" type="presParOf" srcId="{72A31404-F9CF-4B25-AA62-AB882BF9C3A9}" destId="{04624A30-6C91-4688-9D3C-7602BE5485D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A66F19D-0F6A-4BF1-A81A-52D45B0D914B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8B0BC76-1FB0-49E3-A772-61E546B8A29E}">
      <dgm:prSet phldrT="[Κείμενο]"/>
      <dgm:spPr/>
      <dgm:t>
        <a:bodyPr/>
        <a:lstStyle/>
        <a:p>
          <a:r>
            <a:rPr lang="el-GR" dirty="0" smtClean="0"/>
            <a:t>παραδείγματα</a:t>
          </a:r>
          <a:endParaRPr lang="el-GR" dirty="0"/>
        </a:p>
      </dgm:t>
    </dgm:pt>
    <dgm:pt modelId="{37249FCD-E658-42AE-AF73-8BCD974F54EF}" type="parTrans" cxnId="{296F4243-D3C7-4E89-A6D4-8E73B58A58E6}">
      <dgm:prSet/>
      <dgm:spPr/>
      <dgm:t>
        <a:bodyPr/>
        <a:lstStyle/>
        <a:p>
          <a:endParaRPr lang="el-GR"/>
        </a:p>
      </dgm:t>
    </dgm:pt>
    <dgm:pt modelId="{6EE8D3A1-7A89-4308-9784-B801732E6D44}" type="sibTrans" cxnId="{296F4243-D3C7-4E89-A6D4-8E73B58A58E6}">
      <dgm:prSet/>
      <dgm:spPr/>
      <dgm:t>
        <a:bodyPr/>
        <a:lstStyle/>
        <a:p>
          <a:endParaRPr lang="el-GR"/>
        </a:p>
      </dgm:t>
    </dgm:pt>
    <dgm:pt modelId="{889D6C83-6B32-4C72-979F-E8CC279727A6}">
      <dgm:prSet phldrT="[Κείμενο]"/>
      <dgm:spPr/>
      <dgm:t>
        <a:bodyPr/>
        <a:lstStyle/>
        <a:p>
          <a:r>
            <a:rPr lang="el-GR" dirty="0" smtClean="0"/>
            <a:t>αποφυγή</a:t>
          </a:r>
          <a:endParaRPr lang="el-GR" dirty="0"/>
        </a:p>
      </dgm:t>
    </dgm:pt>
    <dgm:pt modelId="{3767D10C-BA87-401F-B7F9-1BA9F95B1167}" type="parTrans" cxnId="{A501A83D-A9D5-47BC-AC9F-EC903C52F544}">
      <dgm:prSet/>
      <dgm:spPr/>
      <dgm:t>
        <a:bodyPr/>
        <a:lstStyle/>
        <a:p>
          <a:endParaRPr lang="el-GR"/>
        </a:p>
      </dgm:t>
    </dgm:pt>
    <dgm:pt modelId="{A3619D29-A195-45E0-B748-6DD5D509A063}" type="sibTrans" cxnId="{A501A83D-A9D5-47BC-AC9F-EC903C52F544}">
      <dgm:prSet/>
      <dgm:spPr/>
      <dgm:t>
        <a:bodyPr/>
        <a:lstStyle/>
        <a:p>
          <a:endParaRPr lang="el-GR"/>
        </a:p>
      </dgm:t>
    </dgm:pt>
    <dgm:pt modelId="{0E845B4C-1044-4D28-B7CD-E696F4CB515C}">
      <dgm:prSet phldrT="[Κείμενο]"/>
      <dgm:spPr/>
      <dgm:t>
        <a:bodyPr/>
        <a:lstStyle/>
        <a:p>
          <a:r>
            <a:rPr lang="el-GR" dirty="0" err="1" smtClean="0"/>
            <a:t>αυτοκατηγορία</a:t>
          </a:r>
          <a:endParaRPr lang="el-GR" dirty="0"/>
        </a:p>
      </dgm:t>
    </dgm:pt>
    <dgm:pt modelId="{4530201A-61F9-4A24-831F-1A8AEA0CE623}" type="parTrans" cxnId="{84669A0D-92B8-41B9-8331-E2FCFC75E3F1}">
      <dgm:prSet/>
      <dgm:spPr/>
      <dgm:t>
        <a:bodyPr/>
        <a:lstStyle/>
        <a:p>
          <a:endParaRPr lang="el-GR"/>
        </a:p>
      </dgm:t>
    </dgm:pt>
    <dgm:pt modelId="{06187378-3869-406D-97A6-FDA27DDD6223}" type="sibTrans" cxnId="{84669A0D-92B8-41B9-8331-E2FCFC75E3F1}">
      <dgm:prSet/>
      <dgm:spPr/>
      <dgm:t>
        <a:bodyPr/>
        <a:lstStyle/>
        <a:p>
          <a:endParaRPr lang="el-GR"/>
        </a:p>
      </dgm:t>
    </dgm:pt>
    <dgm:pt modelId="{58F7B75E-556E-4547-A6BF-F730C6E8F5ED}">
      <dgm:prSet phldrT="[Κείμενο]"/>
      <dgm:spPr/>
      <dgm:t>
        <a:bodyPr/>
        <a:lstStyle/>
        <a:p>
          <a:r>
            <a:rPr lang="el-GR" dirty="0" smtClean="0"/>
            <a:t>αναζήτηση υποστήριξης </a:t>
          </a:r>
          <a:endParaRPr lang="el-GR" dirty="0"/>
        </a:p>
      </dgm:t>
    </dgm:pt>
    <dgm:pt modelId="{36C27004-62B2-4AF4-921D-82B64601601C}" type="parTrans" cxnId="{E37CE014-DDBE-4ABB-B52B-570C81D5A0FE}">
      <dgm:prSet/>
      <dgm:spPr/>
      <dgm:t>
        <a:bodyPr/>
        <a:lstStyle/>
        <a:p>
          <a:endParaRPr lang="el-GR"/>
        </a:p>
      </dgm:t>
    </dgm:pt>
    <dgm:pt modelId="{622610C3-9CB1-48CA-94C1-C94DEE3160CD}" type="sibTrans" cxnId="{E37CE014-DDBE-4ABB-B52B-570C81D5A0FE}">
      <dgm:prSet/>
      <dgm:spPr/>
      <dgm:t>
        <a:bodyPr/>
        <a:lstStyle/>
        <a:p>
          <a:endParaRPr lang="el-GR"/>
        </a:p>
      </dgm:t>
    </dgm:pt>
    <dgm:pt modelId="{B6ADA443-A301-4A46-8F2C-8D1BD232588E}">
      <dgm:prSet phldrT="[Κείμενο]" phldr="1"/>
      <dgm:spPr/>
      <dgm:t>
        <a:bodyPr/>
        <a:lstStyle/>
        <a:p>
          <a:endParaRPr lang="el-GR" dirty="0"/>
        </a:p>
      </dgm:t>
    </dgm:pt>
    <dgm:pt modelId="{E3F96AED-A83D-4ADE-A48B-05417D6CB689}" type="parTrans" cxnId="{CE9C57A9-7747-457D-B335-31C42DE8120F}">
      <dgm:prSet/>
      <dgm:spPr/>
      <dgm:t>
        <a:bodyPr/>
        <a:lstStyle/>
        <a:p>
          <a:endParaRPr lang="el-GR"/>
        </a:p>
      </dgm:t>
    </dgm:pt>
    <dgm:pt modelId="{A92F00A3-80B2-41D8-81E3-D5D3F587F29C}" type="sibTrans" cxnId="{CE9C57A9-7747-457D-B335-31C42DE8120F}">
      <dgm:prSet/>
      <dgm:spPr/>
      <dgm:t>
        <a:bodyPr/>
        <a:lstStyle/>
        <a:p>
          <a:endParaRPr lang="el-GR"/>
        </a:p>
      </dgm:t>
    </dgm:pt>
    <dgm:pt modelId="{6FD99F6C-0A0B-42DA-9B25-453F27C00606}">
      <dgm:prSet/>
      <dgm:spPr/>
      <dgm:t>
        <a:bodyPr/>
        <a:lstStyle/>
        <a:p>
          <a:r>
            <a:rPr lang="el-GR" dirty="0" smtClean="0"/>
            <a:t>άρνηση</a:t>
          </a:r>
          <a:endParaRPr lang="el-GR" dirty="0"/>
        </a:p>
      </dgm:t>
    </dgm:pt>
    <dgm:pt modelId="{32946EBE-E9C9-4994-8C05-5888D57DC30A}" type="parTrans" cxnId="{516C21AE-AAB9-4E88-8EE7-7D7F98D80D75}">
      <dgm:prSet/>
      <dgm:spPr/>
      <dgm:t>
        <a:bodyPr/>
        <a:lstStyle/>
        <a:p>
          <a:endParaRPr lang="el-GR"/>
        </a:p>
      </dgm:t>
    </dgm:pt>
    <dgm:pt modelId="{6A56A8D4-05A5-43AC-9A99-56BE918646B9}" type="sibTrans" cxnId="{516C21AE-AAB9-4E88-8EE7-7D7F98D80D75}">
      <dgm:prSet/>
      <dgm:spPr/>
      <dgm:t>
        <a:bodyPr/>
        <a:lstStyle/>
        <a:p>
          <a:endParaRPr lang="el-GR"/>
        </a:p>
      </dgm:t>
    </dgm:pt>
    <dgm:pt modelId="{D1E7006A-D5FE-4CBE-A5BD-47D7B53DAB12}">
      <dgm:prSet/>
      <dgm:spPr/>
      <dgm:t>
        <a:bodyPr/>
        <a:lstStyle/>
        <a:p>
          <a:endParaRPr lang="el-GR" dirty="0"/>
        </a:p>
      </dgm:t>
    </dgm:pt>
    <dgm:pt modelId="{1E17A82F-849F-4EAB-9CCD-64398C2AD1FC}" type="parTrans" cxnId="{234DA3E7-70CE-4A78-AA4C-E9B46A8AE71B}">
      <dgm:prSet/>
      <dgm:spPr/>
      <dgm:t>
        <a:bodyPr/>
        <a:lstStyle/>
        <a:p>
          <a:endParaRPr lang="el-GR"/>
        </a:p>
      </dgm:t>
    </dgm:pt>
    <dgm:pt modelId="{411E6E14-4FDA-4CA5-AE20-07663C2B169E}" type="sibTrans" cxnId="{234DA3E7-70CE-4A78-AA4C-E9B46A8AE71B}">
      <dgm:prSet/>
      <dgm:spPr/>
      <dgm:t>
        <a:bodyPr/>
        <a:lstStyle/>
        <a:p>
          <a:endParaRPr lang="el-GR"/>
        </a:p>
      </dgm:t>
    </dgm:pt>
    <dgm:pt modelId="{7464AF21-73F9-42B1-BFD6-C643EE26C97F}">
      <dgm:prSet/>
      <dgm:spPr/>
      <dgm:t>
        <a:bodyPr/>
        <a:lstStyle/>
        <a:p>
          <a:endParaRPr lang="el-GR" dirty="0"/>
        </a:p>
      </dgm:t>
    </dgm:pt>
    <dgm:pt modelId="{171F144E-67F6-4B2B-95C3-7B309AC1B95E}" type="parTrans" cxnId="{B55B599E-A92F-40A3-BCF1-4E9F9AE57948}">
      <dgm:prSet/>
      <dgm:spPr/>
      <dgm:t>
        <a:bodyPr/>
        <a:lstStyle/>
        <a:p>
          <a:endParaRPr lang="el-GR"/>
        </a:p>
      </dgm:t>
    </dgm:pt>
    <dgm:pt modelId="{041C638A-EEF5-4A97-933A-A665780C85BE}" type="sibTrans" cxnId="{B55B599E-A92F-40A3-BCF1-4E9F9AE57948}">
      <dgm:prSet/>
      <dgm:spPr/>
      <dgm:t>
        <a:bodyPr/>
        <a:lstStyle/>
        <a:p>
          <a:endParaRPr lang="el-GR"/>
        </a:p>
      </dgm:t>
    </dgm:pt>
    <dgm:pt modelId="{BF33762C-3205-4FDC-93CC-DAEDE0DAAA65}">
      <dgm:prSet/>
      <dgm:spPr/>
      <dgm:t>
        <a:bodyPr/>
        <a:lstStyle/>
        <a:p>
          <a:endParaRPr lang="el-GR" dirty="0"/>
        </a:p>
      </dgm:t>
    </dgm:pt>
    <dgm:pt modelId="{340DC5C6-B576-4906-A5F6-28A50F6F1223}" type="parTrans" cxnId="{9AC09095-E728-4EEF-A301-562D4F365646}">
      <dgm:prSet/>
      <dgm:spPr/>
      <dgm:t>
        <a:bodyPr/>
        <a:lstStyle/>
        <a:p>
          <a:endParaRPr lang="el-GR"/>
        </a:p>
      </dgm:t>
    </dgm:pt>
    <dgm:pt modelId="{42C78A47-1301-48BC-AE98-9BE3F9CAD5B5}" type="sibTrans" cxnId="{9AC09095-E728-4EEF-A301-562D4F365646}">
      <dgm:prSet/>
      <dgm:spPr/>
      <dgm:t>
        <a:bodyPr/>
        <a:lstStyle/>
        <a:p>
          <a:endParaRPr lang="el-GR"/>
        </a:p>
      </dgm:t>
    </dgm:pt>
    <dgm:pt modelId="{72A31404-F9CF-4B25-AA62-AB882BF9C3A9}" type="pres">
      <dgm:prSet presAssocID="{FA66F19D-0F6A-4BF1-A81A-52D45B0D914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C05CFB4-64F6-4B64-A3CB-F7A1121419F2}" type="pres">
      <dgm:prSet presAssocID="{FA66F19D-0F6A-4BF1-A81A-52D45B0D914B}" presName="matrix" presStyleCnt="0"/>
      <dgm:spPr/>
    </dgm:pt>
    <dgm:pt modelId="{78BE5789-26A9-4723-A073-F50DD0498D9B}" type="pres">
      <dgm:prSet presAssocID="{FA66F19D-0F6A-4BF1-A81A-52D45B0D914B}" presName="tile1" presStyleLbl="node1" presStyleIdx="0" presStyleCnt="4"/>
      <dgm:spPr/>
      <dgm:t>
        <a:bodyPr/>
        <a:lstStyle/>
        <a:p>
          <a:endParaRPr lang="el-GR"/>
        </a:p>
      </dgm:t>
    </dgm:pt>
    <dgm:pt modelId="{FCC4720A-7646-42C3-A549-0D14859A3996}" type="pres">
      <dgm:prSet presAssocID="{FA66F19D-0F6A-4BF1-A81A-52D45B0D914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CC36D07-59C6-4F12-AD85-B821741CB0AF}" type="pres">
      <dgm:prSet presAssocID="{FA66F19D-0F6A-4BF1-A81A-52D45B0D914B}" presName="tile2" presStyleLbl="node1" presStyleIdx="1" presStyleCnt="4"/>
      <dgm:spPr/>
      <dgm:t>
        <a:bodyPr/>
        <a:lstStyle/>
        <a:p>
          <a:endParaRPr lang="el-GR"/>
        </a:p>
      </dgm:t>
    </dgm:pt>
    <dgm:pt modelId="{07658F6C-B2C3-441A-B317-6378C22B56B0}" type="pres">
      <dgm:prSet presAssocID="{FA66F19D-0F6A-4BF1-A81A-52D45B0D914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C106567-F531-41E4-92FA-FE065DA258D2}" type="pres">
      <dgm:prSet presAssocID="{FA66F19D-0F6A-4BF1-A81A-52D45B0D914B}" presName="tile3" presStyleLbl="node1" presStyleIdx="2" presStyleCnt="4"/>
      <dgm:spPr/>
      <dgm:t>
        <a:bodyPr/>
        <a:lstStyle/>
        <a:p>
          <a:endParaRPr lang="el-GR"/>
        </a:p>
      </dgm:t>
    </dgm:pt>
    <dgm:pt modelId="{BF3B13ED-7786-4069-8FCE-8DC16FE0AB69}" type="pres">
      <dgm:prSet presAssocID="{FA66F19D-0F6A-4BF1-A81A-52D45B0D914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534E3E2-3AFA-4A98-A398-0BB9436EF8E3}" type="pres">
      <dgm:prSet presAssocID="{FA66F19D-0F6A-4BF1-A81A-52D45B0D914B}" presName="tile4" presStyleLbl="node1" presStyleIdx="3" presStyleCnt="4"/>
      <dgm:spPr/>
      <dgm:t>
        <a:bodyPr/>
        <a:lstStyle/>
        <a:p>
          <a:endParaRPr lang="el-GR"/>
        </a:p>
      </dgm:t>
    </dgm:pt>
    <dgm:pt modelId="{55AB6B66-CB37-46DF-9DD3-14A79639C4AE}" type="pres">
      <dgm:prSet presAssocID="{FA66F19D-0F6A-4BF1-A81A-52D45B0D914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4624A30-6C91-4688-9D3C-7602BE5485D0}" type="pres">
      <dgm:prSet presAssocID="{FA66F19D-0F6A-4BF1-A81A-52D45B0D914B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</dgm:ptLst>
  <dgm:cxnLst>
    <dgm:cxn modelId="{A501A83D-A9D5-47BC-AC9F-EC903C52F544}" srcId="{18B0BC76-1FB0-49E3-A772-61E546B8A29E}" destId="{889D6C83-6B32-4C72-979F-E8CC279727A6}" srcOrd="0" destOrd="0" parTransId="{3767D10C-BA87-401F-B7F9-1BA9F95B1167}" sibTransId="{A3619D29-A195-45E0-B748-6DD5D509A063}"/>
    <dgm:cxn modelId="{CE9C57A9-7747-457D-B335-31C42DE8120F}" srcId="{18B0BC76-1FB0-49E3-A772-61E546B8A29E}" destId="{B6ADA443-A301-4A46-8F2C-8D1BD232588E}" srcOrd="7" destOrd="0" parTransId="{E3F96AED-A83D-4ADE-A48B-05417D6CB689}" sibTransId="{A92F00A3-80B2-41D8-81E3-D5D3F587F29C}"/>
    <dgm:cxn modelId="{932E611C-EB68-4740-86E5-7BDCB0FFD1E1}" type="presOf" srcId="{0E845B4C-1044-4D28-B7CD-E696F4CB515C}" destId="{CC106567-F531-41E4-92FA-FE065DA258D2}" srcOrd="0" destOrd="0" presId="urn:microsoft.com/office/officeart/2005/8/layout/matrix1"/>
    <dgm:cxn modelId="{84669A0D-92B8-41B9-8331-E2FCFC75E3F1}" srcId="{18B0BC76-1FB0-49E3-A772-61E546B8A29E}" destId="{0E845B4C-1044-4D28-B7CD-E696F4CB515C}" srcOrd="2" destOrd="0" parTransId="{4530201A-61F9-4A24-831F-1A8AEA0CE623}" sibTransId="{06187378-3869-406D-97A6-FDA27DDD6223}"/>
    <dgm:cxn modelId="{483C1DE4-9E47-40D7-8E22-1290D8F46428}" type="presOf" srcId="{18B0BC76-1FB0-49E3-A772-61E546B8A29E}" destId="{04624A30-6C91-4688-9D3C-7602BE5485D0}" srcOrd="0" destOrd="0" presId="urn:microsoft.com/office/officeart/2005/8/layout/matrix1"/>
    <dgm:cxn modelId="{AE7F390F-9D99-4582-B3BD-2E035B2F357B}" type="presOf" srcId="{889D6C83-6B32-4C72-979F-E8CC279727A6}" destId="{FCC4720A-7646-42C3-A549-0D14859A3996}" srcOrd="1" destOrd="0" presId="urn:microsoft.com/office/officeart/2005/8/layout/matrix1"/>
    <dgm:cxn modelId="{824AAC95-EABF-41CC-98A4-47351467447D}" type="presOf" srcId="{889D6C83-6B32-4C72-979F-E8CC279727A6}" destId="{78BE5789-26A9-4723-A073-F50DD0498D9B}" srcOrd="0" destOrd="0" presId="urn:microsoft.com/office/officeart/2005/8/layout/matrix1"/>
    <dgm:cxn modelId="{296F4243-D3C7-4E89-A6D4-8E73B58A58E6}" srcId="{FA66F19D-0F6A-4BF1-A81A-52D45B0D914B}" destId="{18B0BC76-1FB0-49E3-A772-61E546B8A29E}" srcOrd="0" destOrd="0" parTransId="{37249FCD-E658-42AE-AF73-8BCD974F54EF}" sibTransId="{6EE8D3A1-7A89-4308-9784-B801732E6D44}"/>
    <dgm:cxn modelId="{D24C5286-AF80-4F90-89C3-65A5D06537F3}" type="presOf" srcId="{58F7B75E-556E-4547-A6BF-F730C6E8F5ED}" destId="{55AB6B66-CB37-46DF-9DD3-14A79639C4AE}" srcOrd="1" destOrd="0" presId="urn:microsoft.com/office/officeart/2005/8/layout/matrix1"/>
    <dgm:cxn modelId="{B55B599E-A92F-40A3-BCF1-4E9F9AE57948}" srcId="{18B0BC76-1FB0-49E3-A772-61E546B8A29E}" destId="{7464AF21-73F9-42B1-BFD6-C643EE26C97F}" srcOrd="5" destOrd="0" parTransId="{171F144E-67F6-4B2B-95C3-7B309AC1B95E}" sibTransId="{041C638A-EEF5-4A97-933A-A665780C85BE}"/>
    <dgm:cxn modelId="{E37CE014-DDBE-4ABB-B52B-570C81D5A0FE}" srcId="{18B0BC76-1FB0-49E3-A772-61E546B8A29E}" destId="{58F7B75E-556E-4547-A6BF-F730C6E8F5ED}" srcOrd="3" destOrd="0" parTransId="{36C27004-62B2-4AF4-921D-82B64601601C}" sibTransId="{622610C3-9CB1-48CA-94C1-C94DEE3160CD}"/>
    <dgm:cxn modelId="{9A9C6810-BF5D-46B1-B9AE-77ECF3F2AF2D}" type="presOf" srcId="{6FD99F6C-0A0B-42DA-9B25-453F27C00606}" destId="{0CC36D07-59C6-4F12-AD85-B821741CB0AF}" srcOrd="0" destOrd="0" presId="urn:microsoft.com/office/officeart/2005/8/layout/matrix1"/>
    <dgm:cxn modelId="{234DA3E7-70CE-4A78-AA4C-E9B46A8AE71B}" srcId="{18B0BC76-1FB0-49E3-A772-61E546B8A29E}" destId="{D1E7006A-D5FE-4CBE-A5BD-47D7B53DAB12}" srcOrd="6" destOrd="0" parTransId="{1E17A82F-849F-4EAB-9CCD-64398C2AD1FC}" sibTransId="{411E6E14-4FDA-4CA5-AE20-07663C2B169E}"/>
    <dgm:cxn modelId="{7899F804-9215-4457-9A1D-C48617196402}" type="presOf" srcId="{FA66F19D-0F6A-4BF1-A81A-52D45B0D914B}" destId="{72A31404-F9CF-4B25-AA62-AB882BF9C3A9}" srcOrd="0" destOrd="0" presId="urn:microsoft.com/office/officeart/2005/8/layout/matrix1"/>
    <dgm:cxn modelId="{9A75D0FF-89B2-4305-A0A0-05DCCC12EE8C}" type="presOf" srcId="{6FD99F6C-0A0B-42DA-9B25-453F27C00606}" destId="{07658F6C-B2C3-441A-B317-6378C22B56B0}" srcOrd="1" destOrd="0" presId="urn:microsoft.com/office/officeart/2005/8/layout/matrix1"/>
    <dgm:cxn modelId="{516C21AE-AAB9-4E88-8EE7-7D7F98D80D75}" srcId="{18B0BC76-1FB0-49E3-A772-61E546B8A29E}" destId="{6FD99F6C-0A0B-42DA-9B25-453F27C00606}" srcOrd="1" destOrd="0" parTransId="{32946EBE-E9C9-4994-8C05-5888D57DC30A}" sibTransId="{6A56A8D4-05A5-43AC-9A99-56BE918646B9}"/>
    <dgm:cxn modelId="{55E87392-4EC0-4C26-A334-DA20230EF579}" type="presOf" srcId="{58F7B75E-556E-4547-A6BF-F730C6E8F5ED}" destId="{8534E3E2-3AFA-4A98-A398-0BB9436EF8E3}" srcOrd="0" destOrd="0" presId="urn:microsoft.com/office/officeart/2005/8/layout/matrix1"/>
    <dgm:cxn modelId="{C7C9731A-83BE-4323-AD2A-D4468F13636D}" type="presOf" srcId="{0E845B4C-1044-4D28-B7CD-E696F4CB515C}" destId="{BF3B13ED-7786-4069-8FCE-8DC16FE0AB69}" srcOrd="1" destOrd="0" presId="urn:microsoft.com/office/officeart/2005/8/layout/matrix1"/>
    <dgm:cxn modelId="{9AC09095-E728-4EEF-A301-562D4F365646}" srcId="{18B0BC76-1FB0-49E3-A772-61E546B8A29E}" destId="{BF33762C-3205-4FDC-93CC-DAEDE0DAAA65}" srcOrd="4" destOrd="0" parTransId="{340DC5C6-B576-4906-A5F6-28A50F6F1223}" sibTransId="{42C78A47-1301-48BC-AE98-9BE3F9CAD5B5}"/>
    <dgm:cxn modelId="{C439E3D4-7DA8-4872-8116-1DC1FBF99030}" type="presParOf" srcId="{72A31404-F9CF-4B25-AA62-AB882BF9C3A9}" destId="{FC05CFB4-64F6-4B64-A3CB-F7A1121419F2}" srcOrd="0" destOrd="0" presId="urn:microsoft.com/office/officeart/2005/8/layout/matrix1"/>
    <dgm:cxn modelId="{5A623454-92F7-45CF-9C8C-D410B915EA53}" type="presParOf" srcId="{FC05CFB4-64F6-4B64-A3CB-F7A1121419F2}" destId="{78BE5789-26A9-4723-A073-F50DD0498D9B}" srcOrd="0" destOrd="0" presId="urn:microsoft.com/office/officeart/2005/8/layout/matrix1"/>
    <dgm:cxn modelId="{357F8189-7EE6-4EEB-90DF-42B223108BD3}" type="presParOf" srcId="{FC05CFB4-64F6-4B64-A3CB-F7A1121419F2}" destId="{FCC4720A-7646-42C3-A549-0D14859A3996}" srcOrd="1" destOrd="0" presId="urn:microsoft.com/office/officeart/2005/8/layout/matrix1"/>
    <dgm:cxn modelId="{CC3DC9E1-1410-4172-8472-33CBD1BF2A31}" type="presParOf" srcId="{FC05CFB4-64F6-4B64-A3CB-F7A1121419F2}" destId="{0CC36D07-59C6-4F12-AD85-B821741CB0AF}" srcOrd="2" destOrd="0" presId="urn:microsoft.com/office/officeart/2005/8/layout/matrix1"/>
    <dgm:cxn modelId="{D3F25F2C-30BD-42FE-9B33-5C8853ECD616}" type="presParOf" srcId="{FC05CFB4-64F6-4B64-A3CB-F7A1121419F2}" destId="{07658F6C-B2C3-441A-B317-6378C22B56B0}" srcOrd="3" destOrd="0" presId="urn:microsoft.com/office/officeart/2005/8/layout/matrix1"/>
    <dgm:cxn modelId="{DB53FEA1-18D3-48F0-9BC6-51165B7EE2FC}" type="presParOf" srcId="{FC05CFB4-64F6-4B64-A3CB-F7A1121419F2}" destId="{CC106567-F531-41E4-92FA-FE065DA258D2}" srcOrd="4" destOrd="0" presId="urn:microsoft.com/office/officeart/2005/8/layout/matrix1"/>
    <dgm:cxn modelId="{39319E54-A5B9-4A57-B8E6-6621D4A7DBEF}" type="presParOf" srcId="{FC05CFB4-64F6-4B64-A3CB-F7A1121419F2}" destId="{BF3B13ED-7786-4069-8FCE-8DC16FE0AB69}" srcOrd="5" destOrd="0" presId="urn:microsoft.com/office/officeart/2005/8/layout/matrix1"/>
    <dgm:cxn modelId="{099BDD7E-69FC-426D-9F2E-DE65412E1895}" type="presParOf" srcId="{FC05CFB4-64F6-4B64-A3CB-F7A1121419F2}" destId="{8534E3E2-3AFA-4A98-A398-0BB9436EF8E3}" srcOrd="6" destOrd="0" presId="urn:microsoft.com/office/officeart/2005/8/layout/matrix1"/>
    <dgm:cxn modelId="{04A16C7C-4B8D-447B-A4E0-0EAC026E17F9}" type="presParOf" srcId="{FC05CFB4-64F6-4B64-A3CB-F7A1121419F2}" destId="{55AB6B66-CB37-46DF-9DD3-14A79639C4AE}" srcOrd="7" destOrd="0" presId="urn:microsoft.com/office/officeart/2005/8/layout/matrix1"/>
    <dgm:cxn modelId="{29EE6F9C-B991-48F5-9B8A-CE4095F0B04A}" type="presParOf" srcId="{72A31404-F9CF-4B25-AA62-AB882BF9C3A9}" destId="{04624A30-6C91-4688-9D3C-7602BE5485D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8ED299-F7C8-4BE0-98E5-5B6683A4FAB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57E8A5B8-3958-44E9-8BE7-DE8092BDE097}">
      <dgm:prSet phldrT="[Κείμενο]" custT="1"/>
      <dgm:spPr/>
      <dgm:t>
        <a:bodyPr/>
        <a:lstStyle/>
        <a:p>
          <a:r>
            <a:rPr lang="el-GR" sz="2000" dirty="0" smtClean="0"/>
            <a:t>Περιορισμένες μελέτες για εκτίμηση συντροφικής σχέσης.</a:t>
          </a:r>
          <a:endParaRPr lang="el-GR" sz="2000" dirty="0"/>
        </a:p>
      </dgm:t>
    </dgm:pt>
    <dgm:pt modelId="{48595155-B06F-4983-9F35-52464D6357DF}" type="parTrans" cxnId="{FAE7A945-F2E6-44AB-949B-2BBAC3FF6A4F}">
      <dgm:prSet/>
      <dgm:spPr/>
      <dgm:t>
        <a:bodyPr/>
        <a:lstStyle/>
        <a:p>
          <a:endParaRPr lang="el-GR"/>
        </a:p>
      </dgm:t>
    </dgm:pt>
    <dgm:pt modelId="{E65D8A80-0929-4647-86D7-8EB33031A518}" type="sibTrans" cxnId="{FAE7A945-F2E6-44AB-949B-2BBAC3FF6A4F}">
      <dgm:prSet/>
      <dgm:spPr/>
      <dgm:t>
        <a:bodyPr/>
        <a:lstStyle/>
        <a:p>
          <a:endParaRPr lang="el-GR"/>
        </a:p>
      </dgm:t>
    </dgm:pt>
    <dgm:pt modelId="{FA0F4593-A9F4-47C8-BFC8-EE90516146C9}">
      <dgm:prSet custT="1"/>
      <dgm:spPr/>
      <dgm:t>
        <a:bodyPr/>
        <a:lstStyle/>
        <a:p>
          <a:r>
            <a:rPr lang="el-GR" sz="2000" dirty="0" smtClean="0"/>
            <a:t>Εμφάνιση στρες, άγχους, κατάθλιψης.</a:t>
          </a:r>
        </a:p>
      </dgm:t>
    </dgm:pt>
    <dgm:pt modelId="{5E379A24-EB50-4936-BC9D-B5185D0EE026}" type="parTrans" cxnId="{EC47E4FB-F54D-40B1-8801-68E89CBEF0ED}">
      <dgm:prSet/>
      <dgm:spPr/>
      <dgm:t>
        <a:bodyPr/>
        <a:lstStyle/>
        <a:p>
          <a:endParaRPr lang="el-GR"/>
        </a:p>
      </dgm:t>
    </dgm:pt>
    <dgm:pt modelId="{C73F97A9-2E17-40C2-AC73-07E875442F61}" type="sibTrans" cxnId="{EC47E4FB-F54D-40B1-8801-68E89CBEF0ED}">
      <dgm:prSet/>
      <dgm:spPr/>
      <dgm:t>
        <a:bodyPr/>
        <a:lstStyle/>
        <a:p>
          <a:endParaRPr lang="el-GR"/>
        </a:p>
      </dgm:t>
    </dgm:pt>
    <dgm:pt modelId="{ED1FD38E-4963-4BDF-80B0-29A1EC7D8A83}">
      <dgm:prSet custT="1"/>
      <dgm:spPr/>
      <dgm:t>
        <a:bodyPr/>
        <a:lstStyle/>
        <a:p>
          <a:r>
            <a:rPr lang="el-GR" sz="2000" dirty="0" smtClean="0"/>
            <a:t>Σύγκριση δύο φύλων αναφορικά με ψυχολογική δυσφορία.</a:t>
          </a:r>
        </a:p>
      </dgm:t>
    </dgm:pt>
    <dgm:pt modelId="{98D31A9B-8CEC-4EC4-A74A-A3F695DC6BED}" type="parTrans" cxnId="{4707F19E-B5AE-4B44-8836-8242EC07BFFF}">
      <dgm:prSet/>
      <dgm:spPr/>
      <dgm:t>
        <a:bodyPr/>
        <a:lstStyle/>
        <a:p>
          <a:endParaRPr lang="el-GR"/>
        </a:p>
      </dgm:t>
    </dgm:pt>
    <dgm:pt modelId="{3B591BA9-8AE5-4327-9F92-53EEF05EA250}" type="sibTrans" cxnId="{4707F19E-B5AE-4B44-8836-8242EC07BFFF}">
      <dgm:prSet/>
      <dgm:spPr/>
      <dgm:t>
        <a:bodyPr/>
        <a:lstStyle/>
        <a:p>
          <a:endParaRPr lang="el-GR"/>
        </a:p>
      </dgm:t>
    </dgm:pt>
    <dgm:pt modelId="{E486FE82-B7EE-484E-9E84-BFA5BA912949}" type="pres">
      <dgm:prSet presAssocID="{D88ED299-F7C8-4BE0-98E5-5B6683A4FAB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9FB6707-2273-44B7-BA63-618D7757F7C8}" type="pres">
      <dgm:prSet presAssocID="{FA0F4593-A9F4-47C8-BFC8-EE90516146C9}" presName="parentLin" presStyleCnt="0"/>
      <dgm:spPr/>
    </dgm:pt>
    <dgm:pt modelId="{2678EC53-074D-4E1F-9206-099E7D304D65}" type="pres">
      <dgm:prSet presAssocID="{FA0F4593-A9F4-47C8-BFC8-EE90516146C9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8F5A8E0A-54BC-4CED-A1CF-1735461C953E}" type="pres">
      <dgm:prSet presAssocID="{FA0F4593-A9F4-47C8-BFC8-EE90516146C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91CDCD1-8BD4-4D22-89D6-5128B671D419}" type="pres">
      <dgm:prSet presAssocID="{FA0F4593-A9F4-47C8-BFC8-EE90516146C9}" presName="negativeSpace" presStyleCnt="0"/>
      <dgm:spPr/>
    </dgm:pt>
    <dgm:pt modelId="{6BB37500-6273-46BF-ADB9-5FA0A9E504D3}" type="pres">
      <dgm:prSet presAssocID="{FA0F4593-A9F4-47C8-BFC8-EE90516146C9}" presName="childText" presStyleLbl="conFgAcc1" presStyleIdx="0" presStyleCnt="3">
        <dgm:presLayoutVars>
          <dgm:bulletEnabled val="1"/>
        </dgm:presLayoutVars>
      </dgm:prSet>
      <dgm:spPr/>
    </dgm:pt>
    <dgm:pt modelId="{854E79CF-9736-49B6-B739-BE5B368207B8}" type="pres">
      <dgm:prSet presAssocID="{C73F97A9-2E17-40C2-AC73-07E875442F61}" presName="spaceBetweenRectangles" presStyleCnt="0"/>
      <dgm:spPr/>
    </dgm:pt>
    <dgm:pt modelId="{4630A84B-2FAD-46D5-96B3-32BEB5739E59}" type="pres">
      <dgm:prSet presAssocID="{ED1FD38E-4963-4BDF-80B0-29A1EC7D8A83}" presName="parentLin" presStyleCnt="0"/>
      <dgm:spPr/>
    </dgm:pt>
    <dgm:pt modelId="{AF171F57-3DA0-4347-AC96-8379CA9F4511}" type="pres">
      <dgm:prSet presAssocID="{ED1FD38E-4963-4BDF-80B0-29A1EC7D8A83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70ED7E5E-99FF-48CE-B6A4-4F75F35330BC}" type="pres">
      <dgm:prSet presAssocID="{ED1FD38E-4963-4BDF-80B0-29A1EC7D8A8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92824E3-A8F3-4658-8246-35C613B658C1}" type="pres">
      <dgm:prSet presAssocID="{ED1FD38E-4963-4BDF-80B0-29A1EC7D8A83}" presName="negativeSpace" presStyleCnt="0"/>
      <dgm:spPr/>
    </dgm:pt>
    <dgm:pt modelId="{B1CAAA44-214D-45A5-AEB1-963101B0C97D}" type="pres">
      <dgm:prSet presAssocID="{ED1FD38E-4963-4BDF-80B0-29A1EC7D8A83}" presName="childText" presStyleLbl="conFgAcc1" presStyleIdx="1" presStyleCnt="3">
        <dgm:presLayoutVars>
          <dgm:bulletEnabled val="1"/>
        </dgm:presLayoutVars>
      </dgm:prSet>
      <dgm:spPr/>
    </dgm:pt>
    <dgm:pt modelId="{0115C511-24C8-413E-964D-D72DF946EE32}" type="pres">
      <dgm:prSet presAssocID="{3B591BA9-8AE5-4327-9F92-53EEF05EA250}" presName="spaceBetweenRectangles" presStyleCnt="0"/>
      <dgm:spPr/>
    </dgm:pt>
    <dgm:pt modelId="{C3062921-A1D8-42A1-B66E-22B3F745A4D6}" type="pres">
      <dgm:prSet presAssocID="{57E8A5B8-3958-44E9-8BE7-DE8092BDE097}" presName="parentLin" presStyleCnt="0"/>
      <dgm:spPr/>
    </dgm:pt>
    <dgm:pt modelId="{67896581-BC37-4703-8B5E-2E620F7F7D0E}" type="pres">
      <dgm:prSet presAssocID="{57E8A5B8-3958-44E9-8BE7-DE8092BDE097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19B0AA60-04A0-4411-B554-021DEA82E94E}" type="pres">
      <dgm:prSet presAssocID="{57E8A5B8-3958-44E9-8BE7-DE8092BDE09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A011775-2A99-4DFD-8F9C-2FF2BFBBA903}" type="pres">
      <dgm:prSet presAssocID="{57E8A5B8-3958-44E9-8BE7-DE8092BDE097}" presName="negativeSpace" presStyleCnt="0"/>
      <dgm:spPr/>
    </dgm:pt>
    <dgm:pt modelId="{5A3891D1-4CE6-4DDA-83E9-FAE4E4797899}" type="pres">
      <dgm:prSet presAssocID="{57E8A5B8-3958-44E9-8BE7-DE8092BDE09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421BF09-CCFB-4ABD-80D6-22038171342D}" type="presOf" srcId="{ED1FD38E-4963-4BDF-80B0-29A1EC7D8A83}" destId="{70ED7E5E-99FF-48CE-B6A4-4F75F35330BC}" srcOrd="1" destOrd="0" presId="urn:microsoft.com/office/officeart/2005/8/layout/list1"/>
    <dgm:cxn modelId="{DCE5035B-7F84-4CD8-B6AA-1614FC6AD94F}" type="presOf" srcId="{57E8A5B8-3958-44E9-8BE7-DE8092BDE097}" destId="{67896581-BC37-4703-8B5E-2E620F7F7D0E}" srcOrd="0" destOrd="0" presId="urn:microsoft.com/office/officeart/2005/8/layout/list1"/>
    <dgm:cxn modelId="{4707F19E-B5AE-4B44-8836-8242EC07BFFF}" srcId="{D88ED299-F7C8-4BE0-98E5-5B6683A4FABD}" destId="{ED1FD38E-4963-4BDF-80B0-29A1EC7D8A83}" srcOrd="1" destOrd="0" parTransId="{98D31A9B-8CEC-4EC4-A74A-A3F695DC6BED}" sibTransId="{3B591BA9-8AE5-4327-9F92-53EEF05EA250}"/>
    <dgm:cxn modelId="{EC47E4FB-F54D-40B1-8801-68E89CBEF0ED}" srcId="{D88ED299-F7C8-4BE0-98E5-5B6683A4FABD}" destId="{FA0F4593-A9F4-47C8-BFC8-EE90516146C9}" srcOrd="0" destOrd="0" parTransId="{5E379A24-EB50-4936-BC9D-B5185D0EE026}" sibTransId="{C73F97A9-2E17-40C2-AC73-07E875442F61}"/>
    <dgm:cxn modelId="{4BE953F0-EECC-4966-AB84-D99A6C6EF442}" type="presOf" srcId="{ED1FD38E-4963-4BDF-80B0-29A1EC7D8A83}" destId="{AF171F57-3DA0-4347-AC96-8379CA9F4511}" srcOrd="0" destOrd="0" presId="urn:microsoft.com/office/officeart/2005/8/layout/list1"/>
    <dgm:cxn modelId="{BB3AFA99-A808-49BA-89D7-0FA6167D9122}" type="presOf" srcId="{D88ED299-F7C8-4BE0-98E5-5B6683A4FABD}" destId="{E486FE82-B7EE-484E-9E84-BFA5BA912949}" srcOrd="0" destOrd="0" presId="urn:microsoft.com/office/officeart/2005/8/layout/list1"/>
    <dgm:cxn modelId="{FAE7A945-F2E6-44AB-949B-2BBAC3FF6A4F}" srcId="{D88ED299-F7C8-4BE0-98E5-5B6683A4FABD}" destId="{57E8A5B8-3958-44E9-8BE7-DE8092BDE097}" srcOrd="2" destOrd="0" parTransId="{48595155-B06F-4983-9F35-52464D6357DF}" sibTransId="{E65D8A80-0929-4647-86D7-8EB33031A518}"/>
    <dgm:cxn modelId="{D3BFAE62-4F35-4F01-9600-9084F7BCE593}" type="presOf" srcId="{FA0F4593-A9F4-47C8-BFC8-EE90516146C9}" destId="{8F5A8E0A-54BC-4CED-A1CF-1735461C953E}" srcOrd="1" destOrd="0" presId="urn:microsoft.com/office/officeart/2005/8/layout/list1"/>
    <dgm:cxn modelId="{E7B9188D-61F9-4BF4-983C-8886EEE01BCF}" type="presOf" srcId="{57E8A5B8-3958-44E9-8BE7-DE8092BDE097}" destId="{19B0AA60-04A0-4411-B554-021DEA82E94E}" srcOrd="1" destOrd="0" presId="urn:microsoft.com/office/officeart/2005/8/layout/list1"/>
    <dgm:cxn modelId="{420BFD9C-F386-4B13-B826-06F07A33331F}" type="presOf" srcId="{FA0F4593-A9F4-47C8-BFC8-EE90516146C9}" destId="{2678EC53-074D-4E1F-9206-099E7D304D65}" srcOrd="0" destOrd="0" presId="urn:microsoft.com/office/officeart/2005/8/layout/list1"/>
    <dgm:cxn modelId="{078E3FD0-BFE2-4226-9470-F746C581C25E}" type="presParOf" srcId="{E486FE82-B7EE-484E-9E84-BFA5BA912949}" destId="{F9FB6707-2273-44B7-BA63-618D7757F7C8}" srcOrd="0" destOrd="0" presId="urn:microsoft.com/office/officeart/2005/8/layout/list1"/>
    <dgm:cxn modelId="{F6E79B40-A236-47B8-B38A-41B932BE7E0B}" type="presParOf" srcId="{F9FB6707-2273-44B7-BA63-618D7757F7C8}" destId="{2678EC53-074D-4E1F-9206-099E7D304D65}" srcOrd="0" destOrd="0" presId="urn:microsoft.com/office/officeart/2005/8/layout/list1"/>
    <dgm:cxn modelId="{E323A70A-A067-4D25-80B9-8EF35BE6C5FF}" type="presParOf" srcId="{F9FB6707-2273-44B7-BA63-618D7757F7C8}" destId="{8F5A8E0A-54BC-4CED-A1CF-1735461C953E}" srcOrd="1" destOrd="0" presId="urn:microsoft.com/office/officeart/2005/8/layout/list1"/>
    <dgm:cxn modelId="{B1FFB6A8-CE8D-41D2-AEA9-15549B9ADFF3}" type="presParOf" srcId="{E486FE82-B7EE-484E-9E84-BFA5BA912949}" destId="{791CDCD1-8BD4-4D22-89D6-5128B671D419}" srcOrd="1" destOrd="0" presId="urn:microsoft.com/office/officeart/2005/8/layout/list1"/>
    <dgm:cxn modelId="{2F748E4B-4DBB-44D2-B9B2-4A1BEE8406CB}" type="presParOf" srcId="{E486FE82-B7EE-484E-9E84-BFA5BA912949}" destId="{6BB37500-6273-46BF-ADB9-5FA0A9E504D3}" srcOrd="2" destOrd="0" presId="urn:microsoft.com/office/officeart/2005/8/layout/list1"/>
    <dgm:cxn modelId="{AC1CA74F-A278-43FB-A520-1FF059D87A69}" type="presParOf" srcId="{E486FE82-B7EE-484E-9E84-BFA5BA912949}" destId="{854E79CF-9736-49B6-B739-BE5B368207B8}" srcOrd="3" destOrd="0" presId="urn:microsoft.com/office/officeart/2005/8/layout/list1"/>
    <dgm:cxn modelId="{2764B70F-3793-471D-8198-2842B2A0421A}" type="presParOf" srcId="{E486FE82-B7EE-484E-9E84-BFA5BA912949}" destId="{4630A84B-2FAD-46D5-96B3-32BEB5739E59}" srcOrd="4" destOrd="0" presId="urn:microsoft.com/office/officeart/2005/8/layout/list1"/>
    <dgm:cxn modelId="{A500D5EA-6E7C-4A4F-8D7E-621E69CAF8AB}" type="presParOf" srcId="{4630A84B-2FAD-46D5-96B3-32BEB5739E59}" destId="{AF171F57-3DA0-4347-AC96-8379CA9F4511}" srcOrd="0" destOrd="0" presId="urn:microsoft.com/office/officeart/2005/8/layout/list1"/>
    <dgm:cxn modelId="{07F3F2E9-BC7A-4533-ADEF-20379BF09FED}" type="presParOf" srcId="{4630A84B-2FAD-46D5-96B3-32BEB5739E59}" destId="{70ED7E5E-99FF-48CE-B6A4-4F75F35330BC}" srcOrd="1" destOrd="0" presId="urn:microsoft.com/office/officeart/2005/8/layout/list1"/>
    <dgm:cxn modelId="{D4698E59-FC71-4774-8BC8-808A7D598732}" type="presParOf" srcId="{E486FE82-B7EE-484E-9E84-BFA5BA912949}" destId="{E92824E3-A8F3-4658-8246-35C613B658C1}" srcOrd="5" destOrd="0" presId="urn:microsoft.com/office/officeart/2005/8/layout/list1"/>
    <dgm:cxn modelId="{83335960-ED11-455E-8745-06958480FD4F}" type="presParOf" srcId="{E486FE82-B7EE-484E-9E84-BFA5BA912949}" destId="{B1CAAA44-214D-45A5-AEB1-963101B0C97D}" srcOrd="6" destOrd="0" presId="urn:microsoft.com/office/officeart/2005/8/layout/list1"/>
    <dgm:cxn modelId="{C8F3AAF1-2D24-428B-ABCB-C21F3DA7564D}" type="presParOf" srcId="{E486FE82-B7EE-484E-9E84-BFA5BA912949}" destId="{0115C511-24C8-413E-964D-D72DF946EE32}" srcOrd="7" destOrd="0" presId="urn:microsoft.com/office/officeart/2005/8/layout/list1"/>
    <dgm:cxn modelId="{F40CD95D-14A1-4C58-9CD0-FF597C3021A7}" type="presParOf" srcId="{E486FE82-B7EE-484E-9E84-BFA5BA912949}" destId="{C3062921-A1D8-42A1-B66E-22B3F745A4D6}" srcOrd="8" destOrd="0" presId="urn:microsoft.com/office/officeart/2005/8/layout/list1"/>
    <dgm:cxn modelId="{FE89BFE2-335E-451D-8E65-E47C2C0ABFE7}" type="presParOf" srcId="{C3062921-A1D8-42A1-B66E-22B3F745A4D6}" destId="{67896581-BC37-4703-8B5E-2E620F7F7D0E}" srcOrd="0" destOrd="0" presId="urn:microsoft.com/office/officeart/2005/8/layout/list1"/>
    <dgm:cxn modelId="{8DEBD0F9-7830-4263-B7DE-D12C731AE886}" type="presParOf" srcId="{C3062921-A1D8-42A1-B66E-22B3F745A4D6}" destId="{19B0AA60-04A0-4411-B554-021DEA82E94E}" srcOrd="1" destOrd="0" presId="urn:microsoft.com/office/officeart/2005/8/layout/list1"/>
    <dgm:cxn modelId="{219E2B33-5F49-4D21-B781-BA6E0848FC9D}" type="presParOf" srcId="{E486FE82-B7EE-484E-9E84-BFA5BA912949}" destId="{6A011775-2A99-4DFD-8F9C-2FF2BFBBA903}" srcOrd="9" destOrd="0" presId="urn:microsoft.com/office/officeart/2005/8/layout/list1"/>
    <dgm:cxn modelId="{87961A83-2D31-4D01-9192-714CED005993}" type="presParOf" srcId="{E486FE82-B7EE-484E-9E84-BFA5BA912949}" destId="{5A3891D1-4CE6-4DDA-83E9-FAE4E479789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0E9997-408A-48D5-BEB6-BB73A872AA01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E174E90B-FB7B-4A14-95B2-6C6698110AD5}">
      <dgm:prSet phldrT="[Κείμενο]"/>
      <dgm:spPr/>
      <dgm:t>
        <a:bodyPr/>
        <a:lstStyle/>
        <a:p>
          <a:r>
            <a:rPr lang="el-GR" dirty="0" smtClean="0"/>
            <a:t>Αρνητική επίδραση</a:t>
          </a:r>
          <a:endParaRPr lang="el-GR" dirty="0"/>
        </a:p>
      </dgm:t>
    </dgm:pt>
    <dgm:pt modelId="{F3F4F1C4-FF81-4D3E-9BA2-FCECA428E006}" type="parTrans" cxnId="{08BEB0E3-F977-4AA3-89AE-E29B5F7E8766}">
      <dgm:prSet/>
      <dgm:spPr/>
      <dgm:t>
        <a:bodyPr/>
        <a:lstStyle/>
        <a:p>
          <a:endParaRPr lang="el-GR"/>
        </a:p>
      </dgm:t>
    </dgm:pt>
    <dgm:pt modelId="{E551A1DA-4FB1-4E79-9EE6-0E8A69D69870}" type="sibTrans" cxnId="{08BEB0E3-F977-4AA3-89AE-E29B5F7E8766}">
      <dgm:prSet/>
      <dgm:spPr/>
      <dgm:t>
        <a:bodyPr/>
        <a:lstStyle/>
        <a:p>
          <a:endParaRPr lang="el-GR"/>
        </a:p>
      </dgm:t>
    </dgm:pt>
    <dgm:pt modelId="{78514693-CB8F-4380-AD5C-EA230DDBAADD}">
      <dgm:prSet/>
      <dgm:spPr/>
      <dgm:t>
        <a:bodyPr/>
        <a:lstStyle/>
        <a:p>
          <a:r>
            <a:rPr lang="en-US" b="0" i="0" dirty="0" err="1" smtClean="0"/>
            <a:t>Valsangkar</a:t>
          </a:r>
          <a:r>
            <a:rPr lang="en-US" b="0" i="0" dirty="0" smtClean="0"/>
            <a:t> et al. (2011) </a:t>
          </a:r>
          <a:r>
            <a:rPr lang="en-US" dirty="0" smtClean="0"/>
            <a:t/>
          </a:r>
          <a:br>
            <a:rPr lang="en-US" dirty="0" smtClean="0"/>
          </a:br>
          <a:endParaRPr lang="en-US" dirty="0"/>
        </a:p>
      </dgm:t>
    </dgm:pt>
    <dgm:pt modelId="{50C57070-A7F9-482B-BA5C-13569A7D6F7F}" type="parTrans" cxnId="{225F00ED-369F-4CC5-B075-346200B0A93A}">
      <dgm:prSet/>
      <dgm:spPr/>
      <dgm:t>
        <a:bodyPr/>
        <a:lstStyle/>
        <a:p>
          <a:endParaRPr lang="el-GR"/>
        </a:p>
      </dgm:t>
    </dgm:pt>
    <dgm:pt modelId="{21781A8D-8EE4-4409-81AE-8D4AD3E4F2A6}" type="sibTrans" cxnId="{225F00ED-369F-4CC5-B075-346200B0A93A}">
      <dgm:prSet/>
      <dgm:spPr/>
      <dgm:t>
        <a:bodyPr/>
        <a:lstStyle/>
        <a:p>
          <a:endParaRPr lang="el-GR"/>
        </a:p>
      </dgm:t>
    </dgm:pt>
    <dgm:pt modelId="{9E794EB4-9488-4C14-9B11-1E66DAD8F48A}">
      <dgm:prSet/>
      <dgm:spPr/>
      <dgm:t>
        <a:bodyPr/>
        <a:lstStyle/>
        <a:p>
          <a:r>
            <a:rPr lang="en-US" b="0" i="0" dirty="0" err="1" smtClean="0"/>
            <a:t>Monga</a:t>
          </a:r>
          <a:r>
            <a:rPr lang="en-US" b="0" i="0" dirty="0" smtClean="0"/>
            <a:t> et al. (2004)</a:t>
          </a:r>
          <a:r>
            <a:rPr lang="en-US" dirty="0" smtClean="0"/>
            <a:t/>
          </a:r>
          <a:br>
            <a:rPr lang="en-US" dirty="0" smtClean="0"/>
          </a:br>
          <a:endParaRPr lang="en-US" dirty="0"/>
        </a:p>
      </dgm:t>
    </dgm:pt>
    <dgm:pt modelId="{AD27CA2B-4C78-42B7-8342-F8B5F4ED86B1}" type="parTrans" cxnId="{0DFB1643-5482-4F7F-BCB0-20329EB52B6C}">
      <dgm:prSet/>
      <dgm:spPr/>
      <dgm:t>
        <a:bodyPr/>
        <a:lstStyle/>
        <a:p>
          <a:endParaRPr lang="el-GR"/>
        </a:p>
      </dgm:t>
    </dgm:pt>
    <dgm:pt modelId="{0B2D1DFE-0BFC-4190-B97A-03A0218C64C1}" type="sibTrans" cxnId="{0DFB1643-5482-4F7F-BCB0-20329EB52B6C}">
      <dgm:prSet/>
      <dgm:spPr/>
      <dgm:t>
        <a:bodyPr/>
        <a:lstStyle/>
        <a:p>
          <a:endParaRPr lang="el-GR"/>
        </a:p>
      </dgm:t>
    </dgm:pt>
    <dgm:pt modelId="{BEA3250C-6D7D-4B67-BB7A-121D34846C14}" type="pres">
      <dgm:prSet presAssocID="{DD0E9997-408A-48D5-BEB6-BB73A872AA0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B94701D-CD32-45DE-9CAF-00858E0F4FDB}" type="pres">
      <dgm:prSet presAssocID="{E174E90B-FB7B-4A14-95B2-6C6698110AD5}" presName="roof" presStyleLbl="dkBgShp" presStyleIdx="0" presStyleCnt="2"/>
      <dgm:spPr/>
      <dgm:t>
        <a:bodyPr/>
        <a:lstStyle/>
        <a:p>
          <a:endParaRPr lang="el-GR"/>
        </a:p>
      </dgm:t>
    </dgm:pt>
    <dgm:pt modelId="{7B8DBD33-F1E9-4487-A261-A226D38E8061}" type="pres">
      <dgm:prSet presAssocID="{E174E90B-FB7B-4A14-95B2-6C6698110AD5}" presName="pillars" presStyleCnt="0"/>
      <dgm:spPr/>
    </dgm:pt>
    <dgm:pt modelId="{3B3AD8F0-7099-4A17-804B-C3E9080554E1}" type="pres">
      <dgm:prSet presAssocID="{E174E90B-FB7B-4A14-95B2-6C6698110AD5}" presName="pillar1" presStyleLbl="node1" presStyleIdx="0" presStyleCnt="2" custLinFactNeighborX="503" custLinFactNeighborY="-115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537EB48-3F72-4FBD-9BFC-C2D41A1A614F}" type="pres">
      <dgm:prSet presAssocID="{9E794EB4-9488-4C14-9B11-1E66DAD8F48A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4AF31FF-E16B-4063-8A2F-E1DDCB54D0CA}" type="pres">
      <dgm:prSet presAssocID="{E174E90B-FB7B-4A14-95B2-6C6698110AD5}" presName="base" presStyleLbl="dkBgShp" presStyleIdx="1" presStyleCnt="2"/>
      <dgm:spPr/>
    </dgm:pt>
  </dgm:ptLst>
  <dgm:cxnLst>
    <dgm:cxn modelId="{FA4EE0C4-CAB4-42E4-9B7C-3AAC20203503}" type="presOf" srcId="{9E794EB4-9488-4C14-9B11-1E66DAD8F48A}" destId="{7537EB48-3F72-4FBD-9BFC-C2D41A1A614F}" srcOrd="0" destOrd="0" presId="urn:microsoft.com/office/officeart/2005/8/layout/hList3"/>
    <dgm:cxn modelId="{86E896EE-ECC9-49AD-BE09-6BC40FC2CFA5}" type="presOf" srcId="{E174E90B-FB7B-4A14-95B2-6C6698110AD5}" destId="{CB94701D-CD32-45DE-9CAF-00858E0F4FDB}" srcOrd="0" destOrd="0" presId="urn:microsoft.com/office/officeart/2005/8/layout/hList3"/>
    <dgm:cxn modelId="{087D4643-8309-44AB-8D6C-FA1ED68B46DC}" type="presOf" srcId="{DD0E9997-408A-48D5-BEB6-BB73A872AA01}" destId="{BEA3250C-6D7D-4B67-BB7A-121D34846C14}" srcOrd="0" destOrd="0" presId="urn:microsoft.com/office/officeart/2005/8/layout/hList3"/>
    <dgm:cxn modelId="{08BEB0E3-F977-4AA3-89AE-E29B5F7E8766}" srcId="{DD0E9997-408A-48D5-BEB6-BB73A872AA01}" destId="{E174E90B-FB7B-4A14-95B2-6C6698110AD5}" srcOrd="0" destOrd="0" parTransId="{F3F4F1C4-FF81-4D3E-9BA2-FCECA428E006}" sibTransId="{E551A1DA-4FB1-4E79-9EE6-0E8A69D69870}"/>
    <dgm:cxn modelId="{0DFB1643-5482-4F7F-BCB0-20329EB52B6C}" srcId="{E174E90B-FB7B-4A14-95B2-6C6698110AD5}" destId="{9E794EB4-9488-4C14-9B11-1E66DAD8F48A}" srcOrd="1" destOrd="0" parTransId="{AD27CA2B-4C78-42B7-8342-F8B5F4ED86B1}" sibTransId="{0B2D1DFE-0BFC-4190-B97A-03A0218C64C1}"/>
    <dgm:cxn modelId="{225F00ED-369F-4CC5-B075-346200B0A93A}" srcId="{E174E90B-FB7B-4A14-95B2-6C6698110AD5}" destId="{78514693-CB8F-4380-AD5C-EA230DDBAADD}" srcOrd="0" destOrd="0" parTransId="{50C57070-A7F9-482B-BA5C-13569A7D6F7F}" sibTransId="{21781A8D-8EE4-4409-81AE-8D4AD3E4F2A6}"/>
    <dgm:cxn modelId="{FF3EEF0F-F28E-43B4-9F0A-FB03F10DA4EF}" type="presOf" srcId="{78514693-CB8F-4380-AD5C-EA230DDBAADD}" destId="{3B3AD8F0-7099-4A17-804B-C3E9080554E1}" srcOrd="0" destOrd="0" presId="urn:microsoft.com/office/officeart/2005/8/layout/hList3"/>
    <dgm:cxn modelId="{17A6EF0D-4EF2-4D7A-B8F7-97F3CE93A2E1}" type="presParOf" srcId="{BEA3250C-6D7D-4B67-BB7A-121D34846C14}" destId="{CB94701D-CD32-45DE-9CAF-00858E0F4FDB}" srcOrd="0" destOrd="0" presId="urn:microsoft.com/office/officeart/2005/8/layout/hList3"/>
    <dgm:cxn modelId="{A11CEA5E-7EE3-4E1D-9945-8DE618AC8B0E}" type="presParOf" srcId="{BEA3250C-6D7D-4B67-BB7A-121D34846C14}" destId="{7B8DBD33-F1E9-4487-A261-A226D38E8061}" srcOrd="1" destOrd="0" presId="urn:microsoft.com/office/officeart/2005/8/layout/hList3"/>
    <dgm:cxn modelId="{EF1D6441-1E6A-4B0A-8F42-F4D9250BD560}" type="presParOf" srcId="{7B8DBD33-F1E9-4487-A261-A226D38E8061}" destId="{3B3AD8F0-7099-4A17-804B-C3E9080554E1}" srcOrd="0" destOrd="0" presId="urn:microsoft.com/office/officeart/2005/8/layout/hList3"/>
    <dgm:cxn modelId="{F548BE16-72D1-41C9-AD33-3654039C8D4D}" type="presParOf" srcId="{7B8DBD33-F1E9-4487-A261-A226D38E8061}" destId="{7537EB48-3F72-4FBD-9BFC-C2D41A1A614F}" srcOrd="1" destOrd="0" presId="urn:microsoft.com/office/officeart/2005/8/layout/hList3"/>
    <dgm:cxn modelId="{FA1CD0EE-2AEE-4F61-B0CA-84A0524109C1}" type="presParOf" srcId="{BEA3250C-6D7D-4B67-BB7A-121D34846C14}" destId="{74AF31FF-E16B-4063-8A2F-E1DDCB54D0C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CF0E77-E64E-4825-B9D5-9F305B921E2C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7532468-C667-472E-BA69-1E9CF199E7D6}">
      <dgm:prSet phldrT="[Κείμενο]"/>
      <dgm:spPr/>
      <dgm:t>
        <a:bodyPr/>
        <a:lstStyle/>
        <a:p>
          <a:r>
            <a:rPr lang="el-GR" dirty="0" smtClean="0"/>
            <a:t>Α) Συγκεκριμένο στάδιο εξωσωματικής γονιμοποίησης</a:t>
          </a:r>
          <a:endParaRPr lang="el-GR" dirty="0"/>
        </a:p>
      </dgm:t>
    </dgm:pt>
    <dgm:pt modelId="{16F9C059-E6A2-4A7F-8AFA-82BA8D48715B}" type="parTrans" cxnId="{272BAB5F-0D46-4D77-8CE3-7FF071D19B0C}">
      <dgm:prSet/>
      <dgm:spPr/>
      <dgm:t>
        <a:bodyPr/>
        <a:lstStyle/>
        <a:p>
          <a:endParaRPr lang="el-GR"/>
        </a:p>
      </dgm:t>
    </dgm:pt>
    <dgm:pt modelId="{4A18B42F-C9F4-4FC5-9F6D-671C7A179B0D}" type="sibTrans" cxnId="{272BAB5F-0D46-4D77-8CE3-7FF071D19B0C}">
      <dgm:prSet/>
      <dgm:spPr/>
      <dgm:t>
        <a:bodyPr/>
        <a:lstStyle/>
        <a:p>
          <a:endParaRPr lang="el-GR"/>
        </a:p>
      </dgm:t>
    </dgm:pt>
    <dgm:pt modelId="{984F11A3-DA99-4DCC-BFD8-5AD5E5743630}">
      <dgm:prSet phldrT="[Κείμενο]"/>
      <dgm:spPr/>
      <dgm:t>
        <a:bodyPr/>
        <a:lstStyle/>
        <a:p>
          <a:r>
            <a:rPr lang="el-GR" dirty="0" err="1" smtClean="0"/>
            <a:t>Ωοληψία</a:t>
          </a:r>
          <a:r>
            <a:rPr lang="el-GR" dirty="0" smtClean="0"/>
            <a:t> / </a:t>
          </a:r>
          <a:r>
            <a:rPr lang="el-GR" dirty="0" err="1" smtClean="0"/>
            <a:t>εμβρυομεταφορά</a:t>
          </a:r>
          <a:r>
            <a:rPr lang="el-GR" dirty="0" smtClean="0"/>
            <a:t>:</a:t>
          </a:r>
        </a:p>
        <a:p>
          <a:endParaRPr lang="el-GR" dirty="0" smtClean="0"/>
        </a:p>
        <a:p>
          <a:r>
            <a:rPr lang="el-GR" dirty="0" smtClean="0"/>
            <a:t>- </a:t>
          </a:r>
          <a:r>
            <a:rPr lang="el-GR" dirty="0" err="1" smtClean="0"/>
            <a:t>Leiblum</a:t>
          </a:r>
          <a:r>
            <a:rPr lang="el-GR" dirty="0" smtClean="0"/>
            <a:t> </a:t>
          </a:r>
          <a:r>
            <a:rPr lang="en-US" dirty="0" smtClean="0"/>
            <a:t>et al</a:t>
          </a:r>
          <a:r>
            <a:rPr lang="el-GR" dirty="0" smtClean="0"/>
            <a:t>. (1987).</a:t>
          </a:r>
        </a:p>
        <a:p>
          <a:r>
            <a:rPr lang="el-GR" dirty="0" smtClean="0"/>
            <a:t>- </a:t>
          </a:r>
          <a:r>
            <a:rPr lang="el-GR" dirty="0" err="1" smtClean="0"/>
            <a:t>Seibel</a:t>
          </a:r>
          <a:r>
            <a:rPr lang="el-GR" dirty="0" smtClean="0"/>
            <a:t> &amp; </a:t>
          </a:r>
          <a:r>
            <a:rPr lang="el-GR" dirty="0" err="1" smtClean="0"/>
            <a:t>Levin</a:t>
          </a:r>
          <a:r>
            <a:rPr lang="el-GR" dirty="0" smtClean="0"/>
            <a:t> (1987).</a:t>
          </a:r>
        </a:p>
        <a:p>
          <a:r>
            <a:rPr lang="el-GR" dirty="0" smtClean="0"/>
            <a:t>-</a:t>
          </a:r>
          <a:r>
            <a:rPr lang="en-US" dirty="0" err="1" smtClean="0"/>
            <a:t>Boivin</a:t>
          </a:r>
          <a:r>
            <a:rPr lang="en-US" dirty="0" smtClean="0"/>
            <a:t> </a:t>
          </a:r>
          <a:r>
            <a:rPr lang="el-GR" dirty="0" smtClean="0"/>
            <a:t>&amp; </a:t>
          </a:r>
          <a:r>
            <a:rPr lang="en-US" dirty="0" err="1" smtClean="0"/>
            <a:t>Takefman</a:t>
          </a:r>
          <a:r>
            <a:rPr lang="el-GR" dirty="0" smtClean="0"/>
            <a:t> (1996). </a:t>
          </a:r>
          <a:endParaRPr lang="el-GR" dirty="0"/>
        </a:p>
      </dgm:t>
    </dgm:pt>
    <dgm:pt modelId="{F4D6B53C-B6C6-4EE0-86AA-52EBA8105ECD}" type="parTrans" cxnId="{BC6AEE56-C231-4D34-955B-DC0957BF963A}">
      <dgm:prSet/>
      <dgm:spPr/>
      <dgm:t>
        <a:bodyPr/>
        <a:lstStyle/>
        <a:p>
          <a:endParaRPr lang="el-GR"/>
        </a:p>
      </dgm:t>
    </dgm:pt>
    <dgm:pt modelId="{5B02EC52-5779-4239-A2E3-0E22990B9D8B}" type="sibTrans" cxnId="{BC6AEE56-C231-4D34-955B-DC0957BF963A}">
      <dgm:prSet/>
      <dgm:spPr/>
      <dgm:t>
        <a:bodyPr/>
        <a:lstStyle/>
        <a:p>
          <a:endParaRPr lang="el-GR"/>
        </a:p>
      </dgm:t>
    </dgm:pt>
    <dgm:pt modelId="{35E37B1A-08E1-47F6-9A68-62E15665D276}">
      <dgm:prSet phldrT="[Κείμενο]"/>
      <dgm:spPr/>
      <dgm:t>
        <a:bodyPr/>
        <a:lstStyle/>
        <a:p>
          <a:r>
            <a:rPr lang="el-GR" dirty="0" smtClean="0"/>
            <a:t>Ολοκλήρωση εξωσωματικής γονιμοποίησης:</a:t>
          </a:r>
        </a:p>
        <a:p>
          <a:endParaRPr lang="el-GR" dirty="0" smtClean="0"/>
        </a:p>
        <a:p>
          <a:r>
            <a:rPr lang="el-GR" dirty="0" smtClean="0"/>
            <a:t>-</a:t>
          </a:r>
          <a:r>
            <a:rPr lang="el-GR" dirty="0" err="1" smtClean="0"/>
            <a:t>Visser</a:t>
          </a:r>
          <a:r>
            <a:rPr lang="el-GR" dirty="0" smtClean="0"/>
            <a:t> </a:t>
          </a:r>
          <a:r>
            <a:rPr lang="en-US" dirty="0" smtClean="0"/>
            <a:t>et al</a:t>
          </a:r>
          <a:r>
            <a:rPr lang="el-GR" dirty="0" smtClean="0"/>
            <a:t>. (1994)</a:t>
          </a:r>
        </a:p>
        <a:p>
          <a:r>
            <a:rPr lang="el-GR" dirty="0" smtClean="0"/>
            <a:t>-</a:t>
          </a:r>
          <a:r>
            <a:rPr lang="en-US" dirty="0" err="1" smtClean="0"/>
            <a:t>Leiblum</a:t>
          </a:r>
          <a:r>
            <a:rPr lang="el-GR" dirty="0" smtClean="0"/>
            <a:t>, </a:t>
          </a:r>
          <a:r>
            <a:rPr lang="en-US" dirty="0" smtClean="0"/>
            <a:t>Aviv </a:t>
          </a:r>
          <a:r>
            <a:rPr lang="el-GR" dirty="0" smtClean="0"/>
            <a:t>&amp; </a:t>
          </a:r>
          <a:r>
            <a:rPr lang="en-US" dirty="0" err="1" smtClean="0"/>
            <a:t>Hamer</a:t>
          </a:r>
          <a:r>
            <a:rPr lang="en-US" dirty="0" smtClean="0"/>
            <a:t> </a:t>
          </a:r>
          <a:r>
            <a:rPr lang="el-GR" dirty="0" smtClean="0"/>
            <a:t>(1998)  </a:t>
          </a:r>
          <a:endParaRPr lang="el-GR" dirty="0"/>
        </a:p>
      </dgm:t>
    </dgm:pt>
    <dgm:pt modelId="{B966ED6A-E757-444F-A11A-601722B225FE}" type="parTrans" cxnId="{7E1FA7DE-A535-432B-8AA4-4A670F5F9655}">
      <dgm:prSet/>
      <dgm:spPr/>
      <dgm:t>
        <a:bodyPr/>
        <a:lstStyle/>
        <a:p>
          <a:endParaRPr lang="el-GR"/>
        </a:p>
      </dgm:t>
    </dgm:pt>
    <dgm:pt modelId="{475F9ADD-566D-43B3-8A33-F01E2BF6E5AA}" type="sibTrans" cxnId="{7E1FA7DE-A535-432B-8AA4-4A670F5F9655}">
      <dgm:prSet/>
      <dgm:spPr/>
      <dgm:t>
        <a:bodyPr/>
        <a:lstStyle/>
        <a:p>
          <a:endParaRPr lang="el-GR"/>
        </a:p>
      </dgm:t>
    </dgm:pt>
    <dgm:pt modelId="{F7D78F15-7509-4F11-BA46-651732A8E017}" type="pres">
      <dgm:prSet presAssocID="{A0CF0E77-E64E-4825-B9D5-9F305B921E2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8489DB9-77AF-443C-832D-B14FB7887B14}" type="pres">
      <dgm:prSet presAssocID="{D7532468-C667-472E-BA69-1E9CF199E7D6}" presName="roof" presStyleLbl="dkBgShp" presStyleIdx="0" presStyleCnt="2"/>
      <dgm:spPr/>
      <dgm:t>
        <a:bodyPr/>
        <a:lstStyle/>
        <a:p>
          <a:endParaRPr lang="el-GR"/>
        </a:p>
      </dgm:t>
    </dgm:pt>
    <dgm:pt modelId="{6088C3D2-389E-4B0A-AAD8-C08FDB1F2FD1}" type="pres">
      <dgm:prSet presAssocID="{D7532468-C667-472E-BA69-1E9CF199E7D6}" presName="pillars" presStyleCnt="0"/>
      <dgm:spPr/>
    </dgm:pt>
    <dgm:pt modelId="{BFBD2FCF-3CAE-44ED-94F7-EEE5CA1F1181}" type="pres">
      <dgm:prSet presAssocID="{D7532468-C667-472E-BA69-1E9CF199E7D6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63C2C65-28A4-4DCB-95C0-CF8256623B54}" type="pres">
      <dgm:prSet presAssocID="{35E37B1A-08E1-47F6-9A68-62E15665D276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7C5D7AB-9DA0-48CC-A0A5-1C2099355480}" type="pres">
      <dgm:prSet presAssocID="{D7532468-C667-472E-BA69-1E9CF199E7D6}" presName="base" presStyleLbl="dkBgShp" presStyleIdx="1" presStyleCnt="2"/>
      <dgm:spPr/>
    </dgm:pt>
  </dgm:ptLst>
  <dgm:cxnLst>
    <dgm:cxn modelId="{621EEDD7-F512-4558-AA2F-0450603F30A9}" type="presOf" srcId="{35E37B1A-08E1-47F6-9A68-62E15665D276}" destId="{363C2C65-28A4-4DCB-95C0-CF8256623B54}" srcOrd="0" destOrd="0" presId="urn:microsoft.com/office/officeart/2005/8/layout/hList3"/>
    <dgm:cxn modelId="{C6DD757D-282E-45C0-B9DF-6AD2730F9203}" type="presOf" srcId="{A0CF0E77-E64E-4825-B9D5-9F305B921E2C}" destId="{F7D78F15-7509-4F11-BA46-651732A8E017}" srcOrd="0" destOrd="0" presId="urn:microsoft.com/office/officeart/2005/8/layout/hList3"/>
    <dgm:cxn modelId="{BEBA8A87-A65B-4298-ADB4-B3A4F4CC107C}" type="presOf" srcId="{D7532468-C667-472E-BA69-1E9CF199E7D6}" destId="{F8489DB9-77AF-443C-832D-B14FB7887B14}" srcOrd="0" destOrd="0" presId="urn:microsoft.com/office/officeart/2005/8/layout/hList3"/>
    <dgm:cxn modelId="{7E1FA7DE-A535-432B-8AA4-4A670F5F9655}" srcId="{D7532468-C667-472E-BA69-1E9CF199E7D6}" destId="{35E37B1A-08E1-47F6-9A68-62E15665D276}" srcOrd="1" destOrd="0" parTransId="{B966ED6A-E757-444F-A11A-601722B225FE}" sibTransId="{475F9ADD-566D-43B3-8A33-F01E2BF6E5AA}"/>
    <dgm:cxn modelId="{09991BB2-D059-4060-AF86-0958BDD7CA96}" type="presOf" srcId="{984F11A3-DA99-4DCC-BFD8-5AD5E5743630}" destId="{BFBD2FCF-3CAE-44ED-94F7-EEE5CA1F1181}" srcOrd="0" destOrd="0" presId="urn:microsoft.com/office/officeart/2005/8/layout/hList3"/>
    <dgm:cxn modelId="{272BAB5F-0D46-4D77-8CE3-7FF071D19B0C}" srcId="{A0CF0E77-E64E-4825-B9D5-9F305B921E2C}" destId="{D7532468-C667-472E-BA69-1E9CF199E7D6}" srcOrd="0" destOrd="0" parTransId="{16F9C059-E6A2-4A7F-8AFA-82BA8D48715B}" sibTransId="{4A18B42F-C9F4-4FC5-9F6D-671C7A179B0D}"/>
    <dgm:cxn modelId="{BC6AEE56-C231-4D34-955B-DC0957BF963A}" srcId="{D7532468-C667-472E-BA69-1E9CF199E7D6}" destId="{984F11A3-DA99-4DCC-BFD8-5AD5E5743630}" srcOrd="0" destOrd="0" parTransId="{F4D6B53C-B6C6-4EE0-86AA-52EBA8105ECD}" sibTransId="{5B02EC52-5779-4239-A2E3-0E22990B9D8B}"/>
    <dgm:cxn modelId="{0E801812-395F-4761-8B05-963A05639EF9}" type="presParOf" srcId="{F7D78F15-7509-4F11-BA46-651732A8E017}" destId="{F8489DB9-77AF-443C-832D-B14FB7887B14}" srcOrd="0" destOrd="0" presId="urn:microsoft.com/office/officeart/2005/8/layout/hList3"/>
    <dgm:cxn modelId="{85897AE6-9E38-4453-874B-85EF14EFBAC0}" type="presParOf" srcId="{F7D78F15-7509-4F11-BA46-651732A8E017}" destId="{6088C3D2-389E-4B0A-AAD8-C08FDB1F2FD1}" srcOrd="1" destOrd="0" presId="urn:microsoft.com/office/officeart/2005/8/layout/hList3"/>
    <dgm:cxn modelId="{F73834E5-C175-442A-B5B8-F0C6F2D3F4FD}" type="presParOf" srcId="{6088C3D2-389E-4B0A-AAD8-C08FDB1F2FD1}" destId="{BFBD2FCF-3CAE-44ED-94F7-EEE5CA1F1181}" srcOrd="0" destOrd="0" presId="urn:microsoft.com/office/officeart/2005/8/layout/hList3"/>
    <dgm:cxn modelId="{6031E9D9-8C60-4100-A750-FE6A51C1CB0D}" type="presParOf" srcId="{6088C3D2-389E-4B0A-AAD8-C08FDB1F2FD1}" destId="{363C2C65-28A4-4DCB-95C0-CF8256623B54}" srcOrd="1" destOrd="0" presId="urn:microsoft.com/office/officeart/2005/8/layout/hList3"/>
    <dgm:cxn modelId="{46D1EB84-D29D-4C0B-8F4A-BF70AB1FC8A4}" type="presParOf" srcId="{F7D78F15-7509-4F11-BA46-651732A8E017}" destId="{A7C5D7AB-9DA0-48CC-A0A5-1C209935548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74C3228-D116-4776-B3A7-C5E2A16E9457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37FBFC1A-4F7C-42F7-B5BD-787F160299B1}">
      <dgm:prSet phldrT="[Κείμενο]"/>
      <dgm:spPr/>
      <dgm:t>
        <a:bodyPr/>
        <a:lstStyle/>
        <a:p>
          <a:r>
            <a:rPr lang="el-GR" dirty="0" smtClean="0"/>
            <a:t>Β) Διαχρονικές μελέτες  </a:t>
          </a:r>
          <a:endParaRPr lang="el-GR" dirty="0"/>
        </a:p>
      </dgm:t>
    </dgm:pt>
    <dgm:pt modelId="{387819AB-1A3D-44EE-8F5A-240D23527D42}" type="parTrans" cxnId="{24A9FC34-9674-4D87-B1D7-621DD2837A75}">
      <dgm:prSet/>
      <dgm:spPr/>
      <dgm:t>
        <a:bodyPr/>
        <a:lstStyle/>
        <a:p>
          <a:endParaRPr lang="el-GR"/>
        </a:p>
      </dgm:t>
    </dgm:pt>
    <dgm:pt modelId="{C8F74D9D-6192-4EED-98D5-5608043A275E}" type="sibTrans" cxnId="{24A9FC34-9674-4D87-B1D7-621DD2837A75}">
      <dgm:prSet/>
      <dgm:spPr/>
      <dgm:t>
        <a:bodyPr/>
        <a:lstStyle/>
        <a:p>
          <a:endParaRPr lang="el-GR"/>
        </a:p>
      </dgm:t>
    </dgm:pt>
    <dgm:pt modelId="{65728762-EACB-4A66-B4E2-CDF2BDB7A954}">
      <dgm:prSet phldrT="[Κείμενο]"/>
      <dgm:spPr/>
      <dgm:t>
        <a:bodyPr/>
        <a:lstStyle/>
        <a:p>
          <a:r>
            <a:rPr lang="en-US" dirty="0" err="1" smtClean="0"/>
            <a:t>Benazon</a:t>
          </a:r>
          <a:r>
            <a:rPr lang="el-GR" dirty="0" smtClean="0"/>
            <a:t>, </a:t>
          </a:r>
          <a:r>
            <a:rPr lang="en-US" dirty="0" smtClean="0"/>
            <a:t>Wright</a:t>
          </a:r>
          <a:r>
            <a:rPr lang="el-GR" dirty="0" smtClean="0"/>
            <a:t> &amp; </a:t>
          </a:r>
          <a:r>
            <a:rPr lang="en-US" dirty="0" err="1" smtClean="0"/>
            <a:t>Sabourin</a:t>
          </a:r>
          <a:r>
            <a:rPr lang="el-GR" dirty="0" smtClean="0"/>
            <a:t> (1992)</a:t>
          </a:r>
          <a:endParaRPr lang="el-GR" dirty="0"/>
        </a:p>
      </dgm:t>
    </dgm:pt>
    <dgm:pt modelId="{3E0C14B6-A46C-42B3-AC84-D8D20E1EC903}" type="parTrans" cxnId="{0C79A12E-EDA5-4F48-9550-C6A38BC20B0D}">
      <dgm:prSet/>
      <dgm:spPr/>
      <dgm:t>
        <a:bodyPr/>
        <a:lstStyle/>
        <a:p>
          <a:endParaRPr lang="el-GR"/>
        </a:p>
      </dgm:t>
    </dgm:pt>
    <dgm:pt modelId="{CC498E07-4C41-4135-BB9C-026537F7690E}" type="sibTrans" cxnId="{0C79A12E-EDA5-4F48-9550-C6A38BC20B0D}">
      <dgm:prSet/>
      <dgm:spPr/>
      <dgm:t>
        <a:bodyPr/>
        <a:lstStyle/>
        <a:p>
          <a:endParaRPr lang="el-GR"/>
        </a:p>
      </dgm:t>
    </dgm:pt>
    <dgm:pt modelId="{5D77CAA0-F724-4496-B326-4C82C236E2C7}">
      <dgm:prSet/>
      <dgm:spPr/>
      <dgm:t>
        <a:bodyPr/>
        <a:lstStyle/>
        <a:p>
          <a:r>
            <a:rPr lang="el-GR" dirty="0" err="1" smtClean="0"/>
            <a:t>Sydsjo</a:t>
          </a:r>
          <a:r>
            <a:rPr lang="el-GR" dirty="0" smtClean="0"/>
            <a:t> </a:t>
          </a:r>
          <a:r>
            <a:rPr lang="en-US" dirty="0" smtClean="0"/>
            <a:t>et al. (2005)</a:t>
          </a:r>
          <a:endParaRPr lang="el-GR" dirty="0"/>
        </a:p>
      </dgm:t>
    </dgm:pt>
    <dgm:pt modelId="{5CC15906-0EA7-409E-A61B-AA203709D7EB}" type="parTrans" cxnId="{886D6E6D-F254-4833-B8FA-11F25252ABC5}">
      <dgm:prSet/>
      <dgm:spPr/>
      <dgm:t>
        <a:bodyPr/>
        <a:lstStyle/>
        <a:p>
          <a:endParaRPr lang="el-GR"/>
        </a:p>
      </dgm:t>
    </dgm:pt>
    <dgm:pt modelId="{A88DDA08-7CFD-42E7-BFA0-960B4FF3B4C8}" type="sibTrans" cxnId="{886D6E6D-F254-4833-B8FA-11F25252ABC5}">
      <dgm:prSet/>
      <dgm:spPr/>
      <dgm:t>
        <a:bodyPr/>
        <a:lstStyle/>
        <a:p>
          <a:endParaRPr lang="el-GR"/>
        </a:p>
      </dgm:t>
    </dgm:pt>
    <dgm:pt modelId="{36374D9D-84A7-4302-BFA5-3CA0347C1456}" type="pres">
      <dgm:prSet presAssocID="{A74C3228-D116-4776-B3A7-C5E2A16E945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ED5F9667-8BEC-478E-AF29-AE0ADB7F6133}" type="pres">
      <dgm:prSet presAssocID="{37FBFC1A-4F7C-42F7-B5BD-787F160299B1}" presName="roof" presStyleLbl="dkBgShp" presStyleIdx="0" presStyleCnt="2"/>
      <dgm:spPr/>
      <dgm:t>
        <a:bodyPr/>
        <a:lstStyle/>
        <a:p>
          <a:endParaRPr lang="el-GR"/>
        </a:p>
      </dgm:t>
    </dgm:pt>
    <dgm:pt modelId="{29C5EB42-715A-47D2-A577-24BFA4AF67D3}" type="pres">
      <dgm:prSet presAssocID="{37FBFC1A-4F7C-42F7-B5BD-787F160299B1}" presName="pillars" presStyleCnt="0"/>
      <dgm:spPr/>
    </dgm:pt>
    <dgm:pt modelId="{5C6E5C70-FC32-4A4E-B573-BFF4598F9E25}" type="pres">
      <dgm:prSet presAssocID="{37FBFC1A-4F7C-42F7-B5BD-787F160299B1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EEAC223-C9E6-417B-87C1-3780F97DA4FE}" type="pres">
      <dgm:prSet presAssocID="{5D77CAA0-F724-4496-B326-4C82C236E2C7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6F35267-E289-4181-94DB-50086AF4BEEE}" type="pres">
      <dgm:prSet presAssocID="{37FBFC1A-4F7C-42F7-B5BD-787F160299B1}" presName="base" presStyleLbl="dkBgShp" presStyleIdx="1" presStyleCnt="2"/>
      <dgm:spPr/>
    </dgm:pt>
  </dgm:ptLst>
  <dgm:cxnLst>
    <dgm:cxn modelId="{62026888-7A59-466E-8A25-364F3AC898E7}" type="presOf" srcId="{37FBFC1A-4F7C-42F7-B5BD-787F160299B1}" destId="{ED5F9667-8BEC-478E-AF29-AE0ADB7F6133}" srcOrd="0" destOrd="0" presId="urn:microsoft.com/office/officeart/2005/8/layout/hList3"/>
    <dgm:cxn modelId="{5DDBE677-992A-4E5F-9FA2-015C676BC98B}" type="presOf" srcId="{5D77CAA0-F724-4496-B326-4C82C236E2C7}" destId="{DEEAC223-C9E6-417B-87C1-3780F97DA4FE}" srcOrd="0" destOrd="0" presId="urn:microsoft.com/office/officeart/2005/8/layout/hList3"/>
    <dgm:cxn modelId="{0C79A12E-EDA5-4F48-9550-C6A38BC20B0D}" srcId="{37FBFC1A-4F7C-42F7-B5BD-787F160299B1}" destId="{65728762-EACB-4A66-B4E2-CDF2BDB7A954}" srcOrd="0" destOrd="0" parTransId="{3E0C14B6-A46C-42B3-AC84-D8D20E1EC903}" sibTransId="{CC498E07-4C41-4135-BB9C-026537F7690E}"/>
    <dgm:cxn modelId="{AA9007F0-9C8C-48F8-B04F-1B016459A18C}" type="presOf" srcId="{65728762-EACB-4A66-B4E2-CDF2BDB7A954}" destId="{5C6E5C70-FC32-4A4E-B573-BFF4598F9E25}" srcOrd="0" destOrd="0" presId="urn:microsoft.com/office/officeart/2005/8/layout/hList3"/>
    <dgm:cxn modelId="{886D6E6D-F254-4833-B8FA-11F25252ABC5}" srcId="{37FBFC1A-4F7C-42F7-B5BD-787F160299B1}" destId="{5D77CAA0-F724-4496-B326-4C82C236E2C7}" srcOrd="1" destOrd="0" parTransId="{5CC15906-0EA7-409E-A61B-AA203709D7EB}" sibTransId="{A88DDA08-7CFD-42E7-BFA0-960B4FF3B4C8}"/>
    <dgm:cxn modelId="{24A9FC34-9674-4D87-B1D7-621DD2837A75}" srcId="{A74C3228-D116-4776-B3A7-C5E2A16E9457}" destId="{37FBFC1A-4F7C-42F7-B5BD-787F160299B1}" srcOrd="0" destOrd="0" parTransId="{387819AB-1A3D-44EE-8F5A-240D23527D42}" sibTransId="{C8F74D9D-6192-4EED-98D5-5608043A275E}"/>
    <dgm:cxn modelId="{854191ED-79EB-47A1-8DAA-1F69A33580FF}" type="presOf" srcId="{A74C3228-D116-4776-B3A7-C5E2A16E9457}" destId="{36374D9D-84A7-4302-BFA5-3CA0347C1456}" srcOrd="0" destOrd="0" presId="urn:microsoft.com/office/officeart/2005/8/layout/hList3"/>
    <dgm:cxn modelId="{0E6C0DF5-202B-4B1C-8FB9-5BF300A0B8A9}" type="presParOf" srcId="{36374D9D-84A7-4302-BFA5-3CA0347C1456}" destId="{ED5F9667-8BEC-478E-AF29-AE0ADB7F6133}" srcOrd="0" destOrd="0" presId="urn:microsoft.com/office/officeart/2005/8/layout/hList3"/>
    <dgm:cxn modelId="{152164C2-53F7-4F5A-8D99-3C949A479022}" type="presParOf" srcId="{36374D9D-84A7-4302-BFA5-3CA0347C1456}" destId="{29C5EB42-715A-47D2-A577-24BFA4AF67D3}" srcOrd="1" destOrd="0" presId="urn:microsoft.com/office/officeart/2005/8/layout/hList3"/>
    <dgm:cxn modelId="{2CBB3544-BDB2-4986-B95A-D1211997DEBE}" type="presParOf" srcId="{29C5EB42-715A-47D2-A577-24BFA4AF67D3}" destId="{5C6E5C70-FC32-4A4E-B573-BFF4598F9E25}" srcOrd="0" destOrd="0" presId="urn:microsoft.com/office/officeart/2005/8/layout/hList3"/>
    <dgm:cxn modelId="{3C041566-1062-4160-90B6-0FAB7E4C328D}" type="presParOf" srcId="{29C5EB42-715A-47D2-A577-24BFA4AF67D3}" destId="{DEEAC223-C9E6-417B-87C1-3780F97DA4FE}" srcOrd="1" destOrd="0" presId="urn:microsoft.com/office/officeart/2005/8/layout/hList3"/>
    <dgm:cxn modelId="{6D9BBC15-364C-48EF-AEE3-2EBC69E80805}" type="presParOf" srcId="{36374D9D-84A7-4302-BFA5-3CA0347C1456}" destId="{F6F35267-E289-4181-94DB-50086AF4BEE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8D45919-EFD3-402E-87FB-7F894BC0AB10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27DC76D6-D689-472B-A50B-816CB8CBA119}">
      <dgm:prSet phldrT="[Κείμενο]"/>
      <dgm:spPr/>
      <dgm:t>
        <a:bodyPr/>
        <a:lstStyle/>
        <a:p>
          <a:r>
            <a:rPr lang="el-GR" dirty="0" smtClean="0"/>
            <a:t>Οι γυναίκες είναι πιο ικανοποιημένες για την συντροφική σχέση σε σύγκριση με τους άντρες</a:t>
          </a:r>
          <a:endParaRPr lang="el-GR" dirty="0"/>
        </a:p>
      </dgm:t>
    </dgm:pt>
    <dgm:pt modelId="{591E9888-B340-4D77-A34A-4D4C9DF223FB}" type="sibTrans" cxnId="{104BD087-386B-4368-9522-6E7C804E2B7A}">
      <dgm:prSet/>
      <dgm:spPr/>
      <dgm:t>
        <a:bodyPr/>
        <a:lstStyle/>
        <a:p>
          <a:endParaRPr lang="el-GR"/>
        </a:p>
      </dgm:t>
    </dgm:pt>
    <dgm:pt modelId="{CE2D806D-839A-4F2C-85AA-DAA28F07220F}" type="parTrans" cxnId="{104BD087-386B-4368-9522-6E7C804E2B7A}">
      <dgm:prSet/>
      <dgm:spPr/>
      <dgm:t>
        <a:bodyPr/>
        <a:lstStyle/>
        <a:p>
          <a:endParaRPr lang="el-GR"/>
        </a:p>
      </dgm:t>
    </dgm:pt>
    <dgm:pt modelId="{81C4C4E9-A04B-42EC-844E-3186A337CE9D}">
      <dgm:prSet phldrT="[Κείμενο]"/>
      <dgm:spPr/>
      <dgm:t>
        <a:bodyPr/>
        <a:lstStyle/>
        <a:p>
          <a:r>
            <a:rPr lang="en-US" dirty="0" err="1" smtClean="0"/>
            <a:t>Beaurepaire</a:t>
          </a:r>
          <a:r>
            <a:rPr lang="en-US" dirty="0" smtClean="0"/>
            <a:t> et al.</a:t>
          </a:r>
          <a:r>
            <a:rPr lang="el-GR" dirty="0" smtClean="0"/>
            <a:t>  (1994) </a:t>
          </a:r>
          <a:endParaRPr lang="el-GR" dirty="0"/>
        </a:p>
      </dgm:t>
    </dgm:pt>
    <dgm:pt modelId="{2F6BC51A-1461-4F57-A07C-63213EDE33F0}" type="sibTrans" cxnId="{A6F6F8B7-297C-421E-A968-F0A590ED8180}">
      <dgm:prSet/>
      <dgm:spPr/>
      <dgm:t>
        <a:bodyPr/>
        <a:lstStyle/>
        <a:p>
          <a:endParaRPr lang="el-GR"/>
        </a:p>
      </dgm:t>
    </dgm:pt>
    <dgm:pt modelId="{CDDB3335-F2C3-4D9C-8CE5-71E5C5617DF6}" type="parTrans" cxnId="{A6F6F8B7-297C-421E-A968-F0A590ED8180}">
      <dgm:prSet/>
      <dgm:spPr/>
      <dgm:t>
        <a:bodyPr/>
        <a:lstStyle/>
        <a:p>
          <a:endParaRPr lang="el-GR"/>
        </a:p>
      </dgm:t>
    </dgm:pt>
    <dgm:pt modelId="{F8672701-78E6-4AB6-9843-AC883D35130E}">
      <dgm:prSet/>
      <dgm:spPr/>
      <dgm:t>
        <a:bodyPr/>
        <a:lstStyle/>
        <a:p>
          <a:r>
            <a:rPr lang="en-US" dirty="0" smtClean="0"/>
            <a:t>Schmidt et al. (2005)</a:t>
          </a:r>
          <a:endParaRPr lang="el-GR" dirty="0"/>
        </a:p>
      </dgm:t>
    </dgm:pt>
    <dgm:pt modelId="{16ABD376-302F-4234-95D0-B6E75EF08F41}" type="parTrans" cxnId="{6AC3670F-DA0E-4B76-B476-D4FFF70FAF3D}">
      <dgm:prSet/>
      <dgm:spPr/>
      <dgm:t>
        <a:bodyPr/>
        <a:lstStyle/>
        <a:p>
          <a:endParaRPr lang="el-GR"/>
        </a:p>
      </dgm:t>
    </dgm:pt>
    <dgm:pt modelId="{6831BAE0-FA8D-443B-AD2A-FF513B02F97E}" type="sibTrans" cxnId="{6AC3670F-DA0E-4B76-B476-D4FFF70FAF3D}">
      <dgm:prSet/>
      <dgm:spPr/>
      <dgm:t>
        <a:bodyPr/>
        <a:lstStyle/>
        <a:p>
          <a:endParaRPr lang="el-GR"/>
        </a:p>
      </dgm:t>
    </dgm:pt>
    <dgm:pt modelId="{4BAAEB2D-B6E1-4FD1-8EF0-899298AF7CA5}" type="pres">
      <dgm:prSet presAssocID="{F8D45919-EFD3-402E-87FB-7F894BC0AB1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119F5DC-B2BA-4152-BBF0-0221CD16DF75}" type="pres">
      <dgm:prSet presAssocID="{27DC76D6-D689-472B-A50B-816CB8CBA119}" presName="roof" presStyleLbl="dkBgShp" presStyleIdx="0" presStyleCnt="2"/>
      <dgm:spPr/>
      <dgm:t>
        <a:bodyPr/>
        <a:lstStyle/>
        <a:p>
          <a:endParaRPr lang="el-GR"/>
        </a:p>
      </dgm:t>
    </dgm:pt>
    <dgm:pt modelId="{5C0EF2BF-764B-4769-A886-9A7B10B92C9B}" type="pres">
      <dgm:prSet presAssocID="{27DC76D6-D689-472B-A50B-816CB8CBA119}" presName="pillars" presStyleCnt="0"/>
      <dgm:spPr/>
    </dgm:pt>
    <dgm:pt modelId="{4C897B6E-0AF8-4697-9B4C-6ED62F277D4D}" type="pres">
      <dgm:prSet presAssocID="{27DC76D6-D689-472B-A50B-816CB8CBA119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2622AEA-8B7D-460E-986C-5B62DB7BD032}" type="pres">
      <dgm:prSet presAssocID="{F8672701-78E6-4AB6-9843-AC883D35130E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141FF24-E11B-4391-86FD-108B630AFC28}" type="pres">
      <dgm:prSet presAssocID="{27DC76D6-D689-472B-A50B-816CB8CBA119}" presName="base" presStyleLbl="dkBgShp" presStyleIdx="1" presStyleCnt="2"/>
      <dgm:spPr/>
    </dgm:pt>
  </dgm:ptLst>
  <dgm:cxnLst>
    <dgm:cxn modelId="{A6F6F8B7-297C-421E-A968-F0A590ED8180}" srcId="{27DC76D6-D689-472B-A50B-816CB8CBA119}" destId="{81C4C4E9-A04B-42EC-844E-3186A337CE9D}" srcOrd="0" destOrd="0" parTransId="{CDDB3335-F2C3-4D9C-8CE5-71E5C5617DF6}" sibTransId="{2F6BC51A-1461-4F57-A07C-63213EDE33F0}"/>
    <dgm:cxn modelId="{211D08C7-49DB-4BB5-BBEA-CBDBA1BC48A1}" type="presOf" srcId="{F8672701-78E6-4AB6-9843-AC883D35130E}" destId="{32622AEA-8B7D-460E-986C-5B62DB7BD032}" srcOrd="0" destOrd="0" presId="urn:microsoft.com/office/officeart/2005/8/layout/hList3"/>
    <dgm:cxn modelId="{7B8B7ADF-1AB4-4780-8BE7-AFC14F804E6F}" type="presOf" srcId="{81C4C4E9-A04B-42EC-844E-3186A337CE9D}" destId="{4C897B6E-0AF8-4697-9B4C-6ED62F277D4D}" srcOrd="0" destOrd="0" presId="urn:microsoft.com/office/officeart/2005/8/layout/hList3"/>
    <dgm:cxn modelId="{6E657879-175A-4EED-A270-75D2822EB36D}" type="presOf" srcId="{27DC76D6-D689-472B-A50B-816CB8CBA119}" destId="{B119F5DC-B2BA-4152-BBF0-0221CD16DF75}" srcOrd="0" destOrd="0" presId="urn:microsoft.com/office/officeart/2005/8/layout/hList3"/>
    <dgm:cxn modelId="{104BD087-386B-4368-9522-6E7C804E2B7A}" srcId="{F8D45919-EFD3-402E-87FB-7F894BC0AB10}" destId="{27DC76D6-D689-472B-A50B-816CB8CBA119}" srcOrd="0" destOrd="0" parTransId="{CE2D806D-839A-4F2C-85AA-DAA28F07220F}" sibTransId="{591E9888-B340-4D77-A34A-4D4C9DF223FB}"/>
    <dgm:cxn modelId="{1326560E-91F7-4A65-9A8A-62BFF4D59202}" type="presOf" srcId="{F8D45919-EFD3-402E-87FB-7F894BC0AB10}" destId="{4BAAEB2D-B6E1-4FD1-8EF0-899298AF7CA5}" srcOrd="0" destOrd="0" presId="urn:microsoft.com/office/officeart/2005/8/layout/hList3"/>
    <dgm:cxn modelId="{6AC3670F-DA0E-4B76-B476-D4FFF70FAF3D}" srcId="{27DC76D6-D689-472B-A50B-816CB8CBA119}" destId="{F8672701-78E6-4AB6-9843-AC883D35130E}" srcOrd="1" destOrd="0" parTransId="{16ABD376-302F-4234-95D0-B6E75EF08F41}" sibTransId="{6831BAE0-FA8D-443B-AD2A-FF513B02F97E}"/>
    <dgm:cxn modelId="{B3EEFDCE-E780-4F9C-A470-3B438CCC2CDB}" type="presParOf" srcId="{4BAAEB2D-B6E1-4FD1-8EF0-899298AF7CA5}" destId="{B119F5DC-B2BA-4152-BBF0-0221CD16DF75}" srcOrd="0" destOrd="0" presId="urn:microsoft.com/office/officeart/2005/8/layout/hList3"/>
    <dgm:cxn modelId="{BC34B81D-D7D1-45B7-BAEE-F97D41FCB1FC}" type="presParOf" srcId="{4BAAEB2D-B6E1-4FD1-8EF0-899298AF7CA5}" destId="{5C0EF2BF-764B-4769-A886-9A7B10B92C9B}" srcOrd="1" destOrd="0" presId="urn:microsoft.com/office/officeart/2005/8/layout/hList3"/>
    <dgm:cxn modelId="{07CA4C67-EA6E-42E7-80EF-DB960B4ECF30}" type="presParOf" srcId="{5C0EF2BF-764B-4769-A886-9A7B10B92C9B}" destId="{4C897B6E-0AF8-4697-9B4C-6ED62F277D4D}" srcOrd="0" destOrd="0" presId="urn:microsoft.com/office/officeart/2005/8/layout/hList3"/>
    <dgm:cxn modelId="{D8EA8373-2793-4EC3-8D0B-AF11220A052D}" type="presParOf" srcId="{5C0EF2BF-764B-4769-A886-9A7B10B92C9B}" destId="{32622AEA-8B7D-460E-986C-5B62DB7BD032}" srcOrd="1" destOrd="0" presId="urn:microsoft.com/office/officeart/2005/8/layout/hList3"/>
    <dgm:cxn modelId="{FF0F4400-C3D1-4209-B447-4645491335CC}" type="presParOf" srcId="{4BAAEB2D-B6E1-4FD1-8EF0-899298AF7CA5}" destId="{6141FF24-E11B-4391-86FD-108B630AFC2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8D45919-EFD3-402E-87FB-7F894BC0AB10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27DC76D6-D689-472B-A50B-816CB8CBA119}">
      <dgm:prSet phldrT="[Κείμενο]"/>
      <dgm:spPr/>
      <dgm:t>
        <a:bodyPr/>
        <a:lstStyle/>
        <a:p>
          <a:r>
            <a:rPr lang="el-GR" dirty="0" smtClean="0"/>
            <a:t>Οι γυναίκες είναι πιο δυσαρεστημένες από την συντροφική σχέση σε σύγκριση με τους άντρες</a:t>
          </a:r>
          <a:endParaRPr lang="el-GR" dirty="0"/>
        </a:p>
      </dgm:t>
    </dgm:pt>
    <dgm:pt modelId="{CE2D806D-839A-4F2C-85AA-DAA28F07220F}" type="parTrans" cxnId="{104BD087-386B-4368-9522-6E7C804E2B7A}">
      <dgm:prSet/>
      <dgm:spPr/>
      <dgm:t>
        <a:bodyPr/>
        <a:lstStyle/>
        <a:p>
          <a:endParaRPr lang="el-GR"/>
        </a:p>
      </dgm:t>
    </dgm:pt>
    <dgm:pt modelId="{591E9888-B340-4D77-A34A-4D4C9DF223FB}" type="sibTrans" cxnId="{104BD087-386B-4368-9522-6E7C804E2B7A}">
      <dgm:prSet/>
      <dgm:spPr/>
      <dgm:t>
        <a:bodyPr/>
        <a:lstStyle/>
        <a:p>
          <a:endParaRPr lang="el-GR"/>
        </a:p>
      </dgm:t>
    </dgm:pt>
    <dgm:pt modelId="{D32F6035-5513-416C-BCB2-29C3437CE251}">
      <dgm:prSet/>
      <dgm:spPr/>
      <dgm:t>
        <a:bodyPr/>
        <a:lstStyle/>
        <a:p>
          <a:r>
            <a:rPr lang="en-US" b="0" i="0" dirty="0" smtClean="0"/>
            <a:t>Lee et al.</a:t>
          </a:r>
          <a:r>
            <a:rPr lang="el-GR" b="0" i="0" dirty="0" smtClean="0"/>
            <a:t> </a:t>
          </a:r>
          <a:r>
            <a:rPr lang="en-US" b="0" i="0" dirty="0" smtClean="0"/>
            <a:t>(2001)</a:t>
          </a:r>
          <a:r>
            <a:rPr lang="en-US" dirty="0" smtClean="0"/>
            <a:t/>
          </a:r>
          <a:br>
            <a:rPr lang="en-US" dirty="0" smtClean="0"/>
          </a:br>
          <a:endParaRPr lang="en-US" dirty="0"/>
        </a:p>
      </dgm:t>
    </dgm:pt>
    <dgm:pt modelId="{9731993E-E97B-4CB5-8FF7-BE47E4782208}" type="parTrans" cxnId="{4DA85B8B-C4C5-495A-BDF8-AF7882AEE2C3}">
      <dgm:prSet/>
      <dgm:spPr/>
      <dgm:t>
        <a:bodyPr/>
        <a:lstStyle/>
        <a:p>
          <a:endParaRPr lang="el-GR"/>
        </a:p>
      </dgm:t>
    </dgm:pt>
    <dgm:pt modelId="{0014CFBF-44A7-4CA8-BF66-EBA2B7A80C1B}" type="sibTrans" cxnId="{4DA85B8B-C4C5-495A-BDF8-AF7882AEE2C3}">
      <dgm:prSet/>
      <dgm:spPr/>
      <dgm:t>
        <a:bodyPr/>
        <a:lstStyle/>
        <a:p>
          <a:endParaRPr lang="el-GR"/>
        </a:p>
      </dgm:t>
    </dgm:pt>
    <dgm:pt modelId="{7E7F2ED3-AB3C-4B0E-83D5-6D731F8BD9E4}">
      <dgm:prSet/>
      <dgm:spPr/>
      <dgm:t>
        <a:bodyPr/>
        <a:lstStyle/>
        <a:p>
          <a:r>
            <a:rPr lang="el-GR" dirty="0" err="1" smtClean="0"/>
            <a:t>Slade</a:t>
          </a:r>
          <a:r>
            <a:rPr lang="el-GR" dirty="0" smtClean="0"/>
            <a:t> </a:t>
          </a:r>
          <a:r>
            <a:rPr lang="en-US" dirty="0" smtClean="0"/>
            <a:t>et al. (1997)</a:t>
          </a:r>
          <a:endParaRPr lang="el-GR" dirty="0"/>
        </a:p>
      </dgm:t>
    </dgm:pt>
    <dgm:pt modelId="{0F168830-B8DD-4C9A-B5DD-F028896D7789}" type="parTrans" cxnId="{4F830A88-0514-4880-B6F1-0377593E65E6}">
      <dgm:prSet/>
      <dgm:spPr/>
      <dgm:t>
        <a:bodyPr/>
        <a:lstStyle/>
        <a:p>
          <a:endParaRPr lang="el-GR"/>
        </a:p>
      </dgm:t>
    </dgm:pt>
    <dgm:pt modelId="{92D58DC9-00DC-41DA-9CDC-5097904D7F96}" type="sibTrans" cxnId="{4F830A88-0514-4880-B6F1-0377593E65E6}">
      <dgm:prSet/>
      <dgm:spPr/>
      <dgm:t>
        <a:bodyPr/>
        <a:lstStyle/>
        <a:p>
          <a:endParaRPr lang="el-GR"/>
        </a:p>
      </dgm:t>
    </dgm:pt>
    <dgm:pt modelId="{C9636837-C66A-495B-8568-239A7F789CDF}">
      <dgm:prSet/>
      <dgm:spPr/>
      <dgm:t>
        <a:bodyPr/>
        <a:lstStyle/>
        <a:p>
          <a:r>
            <a:rPr lang="en-US" dirty="0" err="1" smtClean="0"/>
            <a:t>Verhaak</a:t>
          </a:r>
          <a:r>
            <a:rPr lang="en-US" dirty="0" smtClean="0"/>
            <a:t> et al. (2005) </a:t>
          </a:r>
          <a:endParaRPr lang="el-GR" dirty="0"/>
        </a:p>
      </dgm:t>
    </dgm:pt>
    <dgm:pt modelId="{7AC52B57-FB92-45E3-BC47-71F4EA066860}" type="parTrans" cxnId="{DC8D3F80-528C-4AC4-A28C-1E001732BCF4}">
      <dgm:prSet/>
      <dgm:spPr/>
      <dgm:t>
        <a:bodyPr/>
        <a:lstStyle/>
        <a:p>
          <a:endParaRPr lang="el-GR"/>
        </a:p>
      </dgm:t>
    </dgm:pt>
    <dgm:pt modelId="{0AEC7C81-F82B-4F13-870E-0AA58EAB5783}" type="sibTrans" cxnId="{DC8D3F80-528C-4AC4-A28C-1E001732BCF4}">
      <dgm:prSet/>
      <dgm:spPr/>
      <dgm:t>
        <a:bodyPr/>
        <a:lstStyle/>
        <a:p>
          <a:endParaRPr lang="el-GR"/>
        </a:p>
      </dgm:t>
    </dgm:pt>
    <dgm:pt modelId="{4BAAEB2D-B6E1-4FD1-8EF0-899298AF7CA5}" type="pres">
      <dgm:prSet presAssocID="{F8D45919-EFD3-402E-87FB-7F894BC0AB1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119F5DC-B2BA-4152-BBF0-0221CD16DF75}" type="pres">
      <dgm:prSet presAssocID="{27DC76D6-D689-472B-A50B-816CB8CBA119}" presName="roof" presStyleLbl="dkBgShp" presStyleIdx="0" presStyleCnt="2"/>
      <dgm:spPr/>
      <dgm:t>
        <a:bodyPr/>
        <a:lstStyle/>
        <a:p>
          <a:endParaRPr lang="el-GR"/>
        </a:p>
      </dgm:t>
    </dgm:pt>
    <dgm:pt modelId="{5C0EF2BF-764B-4769-A886-9A7B10B92C9B}" type="pres">
      <dgm:prSet presAssocID="{27DC76D6-D689-472B-A50B-816CB8CBA119}" presName="pillars" presStyleCnt="0"/>
      <dgm:spPr/>
    </dgm:pt>
    <dgm:pt modelId="{4C897B6E-0AF8-4697-9B4C-6ED62F277D4D}" type="pres">
      <dgm:prSet presAssocID="{27DC76D6-D689-472B-A50B-816CB8CBA119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9CEE093-E9C4-47B3-AD53-BC409E925456}" type="pres">
      <dgm:prSet presAssocID="{7E7F2ED3-AB3C-4B0E-83D5-6D731F8BD9E4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D55CA1E-3AB1-4415-B8EF-A84C3310252E}" type="pres">
      <dgm:prSet presAssocID="{C9636837-C66A-495B-8568-239A7F789CDF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141FF24-E11B-4391-86FD-108B630AFC28}" type="pres">
      <dgm:prSet presAssocID="{27DC76D6-D689-472B-A50B-816CB8CBA119}" presName="base" presStyleLbl="dkBgShp" presStyleIdx="1" presStyleCnt="2"/>
      <dgm:spPr/>
    </dgm:pt>
  </dgm:ptLst>
  <dgm:cxnLst>
    <dgm:cxn modelId="{F8E3C2A7-D72E-419E-9DA4-FDA38035B088}" type="presOf" srcId="{D32F6035-5513-416C-BCB2-29C3437CE251}" destId="{4C897B6E-0AF8-4697-9B4C-6ED62F277D4D}" srcOrd="0" destOrd="0" presId="urn:microsoft.com/office/officeart/2005/8/layout/hList3"/>
    <dgm:cxn modelId="{4DA85B8B-C4C5-495A-BDF8-AF7882AEE2C3}" srcId="{27DC76D6-D689-472B-A50B-816CB8CBA119}" destId="{D32F6035-5513-416C-BCB2-29C3437CE251}" srcOrd="0" destOrd="0" parTransId="{9731993E-E97B-4CB5-8FF7-BE47E4782208}" sibTransId="{0014CFBF-44A7-4CA8-BF66-EBA2B7A80C1B}"/>
    <dgm:cxn modelId="{31FE3548-9980-4CCF-AEA8-E0D7F910D911}" type="presOf" srcId="{C9636837-C66A-495B-8568-239A7F789CDF}" destId="{FD55CA1E-3AB1-4415-B8EF-A84C3310252E}" srcOrd="0" destOrd="0" presId="urn:microsoft.com/office/officeart/2005/8/layout/hList3"/>
    <dgm:cxn modelId="{4F830A88-0514-4880-B6F1-0377593E65E6}" srcId="{27DC76D6-D689-472B-A50B-816CB8CBA119}" destId="{7E7F2ED3-AB3C-4B0E-83D5-6D731F8BD9E4}" srcOrd="1" destOrd="0" parTransId="{0F168830-B8DD-4C9A-B5DD-F028896D7789}" sibTransId="{92D58DC9-00DC-41DA-9CDC-5097904D7F96}"/>
    <dgm:cxn modelId="{104BD087-386B-4368-9522-6E7C804E2B7A}" srcId="{F8D45919-EFD3-402E-87FB-7F894BC0AB10}" destId="{27DC76D6-D689-472B-A50B-816CB8CBA119}" srcOrd="0" destOrd="0" parTransId="{CE2D806D-839A-4F2C-85AA-DAA28F07220F}" sibTransId="{591E9888-B340-4D77-A34A-4D4C9DF223FB}"/>
    <dgm:cxn modelId="{1071AA0E-55C4-493F-826E-BA038C9E8946}" type="presOf" srcId="{7E7F2ED3-AB3C-4B0E-83D5-6D731F8BD9E4}" destId="{79CEE093-E9C4-47B3-AD53-BC409E925456}" srcOrd="0" destOrd="0" presId="urn:microsoft.com/office/officeart/2005/8/layout/hList3"/>
    <dgm:cxn modelId="{AD305790-C97F-41F1-A03B-D9DA7621E43D}" type="presOf" srcId="{27DC76D6-D689-472B-A50B-816CB8CBA119}" destId="{B119F5DC-B2BA-4152-BBF0-0221CD16DF75}" srcOrd="0" destOrd="0" presId="urn:microsoft.com/office/officeart/2005/8/layout/hList3"/>
    <dgm:cxn modelId="{DC8D3F80-528C-4AC4-A28C-1E001732BCF4}" srcId="{27DC76D6-D689-472B-A50B-816CB8CBA119}" destId="{C9636837-C66A-495B-8568-239A7F789CDF}" srcOrd="2" destOrd="0" parTransId="{7AC52B57-FB92-45E3-BC47-71F4EA066860}" sibTransId="{0AEC7C81-F82B-4F13-870E-0AA58EAB5783}"/>
    <dgm:cxn modelId="{1FDA2021-D138-4B72-A423-6622DCA4C101}" type="presOf" srcId="{F8D45919-EFD3-402E-87FB-7F894BC0AB10}" destId="{4BAAEB2D-B6E1-4FD1-8EF0-899298AF7CA5}" srcOrd="0" destOrd="0" presId="urn:microsoft.com/office/officeart/2005/8/layout/hList3"/>
    <dgm:cxn modelId="{A96337EB-A6CC-41EB-A65C-339667ECC008}" type="presParOf" srcId="{4BAAEB2D-B6E1-4FD1-8EF0-899298AF7CA5}" destId="{B119F5DC-B2BA-4152-BBF0-0221CD16DF75}" srcOrd="0" destOrd="0" presId="urn:microsoft.com/office/officeart/2005/8/layout/hList3"/>
    <dgm:cxn modelId="{2DB2AD5F-C9B2-4DB6-988D-3E00867818C2}" type="presParOf" srcId="{4BAAEB2D-B6E1-4FD1-8EF0-899298AF7CA5}" destId="{5C0EF2BF-764B-4769-A886-9A7B10B92C9B}" srcOrd="1" destOrd="0" presId="urn:microsoft.com/office/officeart/2005/8/layout/hList3"/>
    <dgm:cxn modelId="{846B8B82-62B5-4B0D-8818-508AD29F8EFE}" type="presParOf" srcId="{5C0EF2BF-764B-4769-A886-9A7B10B92C9B}" destId="{4C897B6E-0AF8-4697-9B4C-6ED62F277D4D}" srcOrd="0" destOrd="0" presId="urn:microsoft.com/office/officeart/2005/8/layout/hList3"/>
    <dgm:cxn modelId="{ACD1D0F0-0D89-498F-92A2-FEB3C24FE3A4}" type="presParOf" srcId="{5C0EF2BF-764B-4769-A886-9A7B10B92C9B}" destId="{79CEE093-E9C4-47B3-AD53-BC409E925456}" srcOrd="1" destOrd="0" presId="urn:microsoft.com/office/officeart/2005/8/layout/hList3"/>
    <dgm:cxn modelId="{D04B1C27-82BB-4EED-B66E-85D222B25D5E}" type="presParOf" srcId="{5C0EF2BF-764B-4769-A886-9A7B10B92C9B}" destId="{FD55CA1E-3AB1-4415-B8EF-A84C3310252E}" srcOrd="2" destOrd="0" presId="urn:microsoft.com/office/officeart/2005/8/layout/hList3"/>
    <dgm:cxn modelId="{006D8B09-D218-4A66-BE38-9B39575E5777}" type="presParOf" srcId="{4BAAEB2D-B6E1-4FD1-8EF0-899298AF7CA5}" destId="{6141FF24-E11B-4391-86FD-108B630AFC2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369571B-4B09-43BB-B6D7-BB6A014461B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B1AF194-0AFF-4FC3-8AF4-363241BFEEFA}">
      <dgm:prSet phldrT="[Κείμενο]"/>
      <dgm:spPr/>
      <dgm:t>
        <a:bodyPr/>
        <a:lstStyle/>
        <a:p>
          <a:r>
            <a:rPr lang="el-GR" dirty="0" smtClean="0"/>
            <a:t>Αντικειμενικοί παράγοντες</a:t>
          </a:r>
          <a:endParaRPr lang="el-GR" dirty="0"/>
        </a:p>
      </dgm:t>
    </dgm:pt>
    <dgm:pt modelId="{3B8BC28C-973C-4298-9D45-622F04AE473C}" type="parTrans" cxnId="{D8FE8859-5F5A-4BD4-9A0F-DE703F5B6155}">
      <dgm:prSet/>
      <dgm:spPr/>
      <dgm:t>
        <a:bodyPr/>
        <a:lstStyle/>
        <a:p>
          <a:endParaRPr lang="el-GR"/>
        </a:p>
      </dgm:t>
    </dgm:pt>
    <dgm:pt modelId="{4AEEB277-7372-4D45-B9CF-39984EDBBFDD}" type="sibTrans" cxnId="{D8FE8859-5F5A-4BD4-9A0F-DE703F5B6155}">
      <dgm:prSet/>
      <dgm:spPr/>
      <dgm:t>
        <a:bodyPr/>
        <a:lstStyle/>
        <a:p>
          <a:endParaRPr lang="el-GR"/>
        </a:p>
      </dgm:t>
    </dgm:pt>
    <dgm:pt modelId="{43469E33-E74C-4ECF-B1CF-619241DCEC72}">
      <dgm:prSet phldrT="[Κείμενο]"/>
      <dgm:spPr/>
      <dgm:t>
        <a:bodyPr/>
        <a:lstStyle/>
        <a:p>
          <a:r>
            <a:rPr lang="el-GR" dirty="0" smtClean="0"/>
            <a:t>μεταβλητές που δεν επιδέχονται παρέμβασης από ειδικούς. </a:t>
          </a:r>
          <a:endParaRPr lang="el-GR" dirty="0"/>
        </a:p>
      </dgm:t>
    </dgm:pt>
    <dgm:pt modelId="{E291BB22-E304-4842-AEEE-99F6179F5AAF}" type="parTrans" cxnId="{C8922357-6BDD-4ADF-A931-C017522CE011}">
      <dgm:prSet/>
      <dgm:spPr/>
      <dgm:t>
        <a:bodyPr/>
        <a:lstStyle/>
        <a:p>
          <a:endParaRPr lang="el-GR"/>
        </a:p>
      </dgm:t>
    </dgm:pt>
    <dgm:pt modelId="{D6C7B4EC-B433-4613-9200-C28D791F9F36}" type="sibTrans" cxnId="{C8922357-6BDD-4ADF-A931-C017522CE011}">
      <dgm:prSet/>
      <dgm:spPr/>
      <dgm:t>
        <a:bodyPr/>
        <a:lstStyle/>
        <a:p>
          <a:endParaRPr lang="el-GR"/>
        </a:p>
      </dgm:t>
    </dgm:pt>
    <dgm:pt modelId="{BEA4FE23-A11E-41E9-ABC5-DB04B5F9F6E8}">
      <dgm:prSet phldrT="[Κείμενο]"/>
      <dgm:spPr/>
      <dgm:t>
        <a:bodyPr/>
        <a:lstStyle/>
        <a:p>
          <a:r>
            <a:rPr lang="el-GR" dirty="0" smtClean="0"/>
            <a:t>π.χ. κοινωνικές  ή δημογραφικές  μεταβλητές, ιατρικές πτυχές γονιμότητας.</a:t>
          </a:r>
          <a:endParaRPr lang="el-GR" dirty="0"/>
        </a:p>
      </dgm:t>
    </dgm:pt>
    <dgm:pt modelId="{D191E8B2-35DC-413C-B32F-00839AD38B60}" type="parTrans" cxnId="{F9340C90-A900-405D-A088-6E0ACE1EAA32}">
      <dgm:prSet/>
      <dgm:spPr/>
      <dgm:t>
        <a:bodyPr/>
        <a:lstStyle/>
        <a:p>
          <a:endParaRPr lang="el-GR"/>
        </a:p>
      </dgm:t>
    </dgm:pt>
    <dgm:pt modelId="{EF792A4D-3195-418D-BD60-B9D006FCAB83}" type="sibTrans" cxnId="{F9340C90-A900-405D-A088-6E0ACE1EAA32}">
      <dgm:prSet/>
      <dgm:spPr/>
      <dgm:t>
        <a:bodyPr/>
        <a:lstStyle/>
        <a:p>
          <a:endParaRPr lang="el-GR"/>
        </a:p>
      </dgm:t>
    </dgm:pt>
    <dgm:pt modelId="{8AD7B1E4-6F25-4F15-B684-2B3BE3AE7C95}">
      <dgm:prSet phldrT="[Κείμενο]"/>
      <dgm:spPr/>
      <dgm:t>
        <a:bodyPr/>
        <a:lstStyle/>
        <a:p>
          <a:r>
            <a:rPr lang="el-GR" dirty="0" smtClean="0"/>
            <a:t>Υποκειμενικοί παράγοντες</a:t>
          </a:r>
          <a:endParaRPr lang="el-GR" dirty="0"/>
        </a:p>
      </dgm:t>
    </dgm:pt>
    <dgm:pt modelId="{382D8A46-FE08-440C-8A46-654A68B2B1D8}" type="parTrans" cxnId="{3D334C18-012F-49BB-B106-F07A70E0D8DE}">
      <dgm:prSet/>
      <dgm:spPr/>
      <dgm:t>
        <a:bodyPr/>
        <a:lstStyle/>
        <a:p>
          <a:endParaRPr lang="el-GR"/>
        </a:p>
      </dgm:t>
    </dgm:pt>
    <dgm:pt modelId="{AEB23074-79F8-4B4E-AC57-D86844AF4ECC}" type="sibTrans" cxnId="{3D334C18-012F-49BB-B106-F07A70E0D8DE}">
      <dgm:prSet/>
      <dgm:spPr/>
      <dgm:t>
        <a:bodyPr/>
        <a:lstStyle/>
        <a:p>
          <a:endParaRPr lang="el-GR"/>
        </a:p>
      </dgm:t>
    </dgm:pt>
    <dgm:pt modelId="{28C6E367-BF3C-41AE-AE67-FB0B5A75F5B8}">
      <dgm:prSet phldrT="[Κείμενο]"/>
      <dgm:spPr/>
      <dgm:t>
        <a:bodyPr/>
        <a:lstStyle/>
        <a:p>
          <a:r>
            <a:rPr lang="el-GR" dirty="0" smtClean="0"/>
            <a:t>επιδέχονται παρέμβασης κι αλλαγής από το εξειδικευμένο προσωπικό.</a:t>
          </a:r>
          <a:endParaRPr lang="el-GR" dirty="0"/>
        </a:p>
      </dgm:t>
    </dgm:pt>
    <dgm:pt modelId="{B9FB29DD-0C85-4CFC-9296-4FC28288E4D2}" type="parTrans" cxnId="{D98D1F5F-16D7-4FD8-8255-349759820106}">
      <dgm:prSet/>
      <dgm:spPr/>
      <dgm:t>
        <a:bodyPr/>
        <a:lstStyle/>
        <a:p>
          <a:endParaRPr lang="el-GR"/>
        </a:p>
      </dgm:t>
    </dgm:pt>
    <dgm:pt modelId="{285ABB62-166C-4FB8-BF93-43BB312558C8}" type="sibTrans" cxnId="{D98D1F5F-16D7-4FD8-8255-349759820106}">
      <dgm:prSet/>
      <dgm:spPr/>
      <dgm:t>
        <a:bodyPr/>
        <a:lstStyle/>
        <a:p>
          <a:endParaRPr lang="el-GR"/>
        </a:p>
      </dgm:t>
    </dgm:pt>
    <dgm:pt modelId="{4E5446A5-3E0D-489B-8856-16FF6D281004}">
      <dgm:prSet phldrT="[Κείμενο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μηχανισμοί αντιμετώπισης, μεταβλητές συντρόφου.</a:t>
          </a:r>
          <a:endParaRPr lang="el-GR" dirty="0"/>
        </a:p>
      </dgm:t>
    </dgm:pt>
    <dgm:pt modelId="{F27A0F71-317A-4EAE-9C5A-5589C4D4FC92}" type="parTrans" cxnId="{E0238FAE-0568-42C5-A62E-47110DC96887}">
      <dgm:prSet/>
      <dgm:spPr/>
    </dgm:pt>
    <dgm:pt modelId="{F1619556-012C-495D-8772-73B555E6FFF1}" type="sibTrans" cxnId="{E0238FAE-0568-42C5-A62E-47110DC96887}">
      <dgm:prSet/>
      <dgm:spPr/>
    </dgm:pt>
    <dgm:pt modelId="{8B9D8337-225A-4C40-96F4-DF7D3B310307}" type="pres">
      <dgm:prSet presAssocID="{7369571B-4B09-43BB-B6D7-BB6A014461B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D3A2B02B-28C5-4C7B-A2A1-24FC42204304}" type="pres">
      <dgm:prSet presAssocID="{1B1AF194-0AFF-4FC3-8AF4-363241BFEEFA}" presName="linNode" presStyleCnt="0"/>
      <dgm:spPr/>
    </dgm:pt>
    <dgm:pt modelId="{1131EDCA-2EB2-4B1F-A021-FA18D60A5A59}" type="pres">
      <dgm:prSet presAssocID="{1B1AF194-0AFF-4FC3-8AF4-363241BFEEFA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5D00F8E-58D3-4F88-8793-8B9F057596C9}" type="pres">
      <dgm:prSet presAssocID="{1B1AF194-0AFF-4FC3-8AF4-363241BFEEF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3E2C600-1B97-45F4-A56A-AA7C3C3B54FF}" type="pres">
      <dgm:prSet presAssocID="{4AEEB277-7372-4D45-B9CF-39984EDBBFDD}" presName="spacing" presStyleCnt="0"/>
      <dgm:spPr/>
    </dgm:pt>
    <dgm:pt modelId="{20C16653-565A-446F-A08F-8F934A68152E}" type="pres">
      <dgm:prSet presAssocID="{8AD7B1E4-6F25-4F15-B684-2B3BE3AE7C95}" presName="linNode" presStyleCnt="0"/>
      <dgm:spPr/>
    </dgm:pt>
    <dgm:pt modelId="{F52B4421-D1F4-448B-ACD2-9C0C7AF9C316}" type="pres">
      <dgm:prSet presAssocID="{8AD7B1E4-6F25-4F15-B684-2B3BE3AE7C95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D65459D-E9CE-4E39-A285-6C0D1D488E2A}" type="pres">
      <dgm:prSet presAssocID="{8AD7B1E4-6F25-4F15-B684-2B3BE3AE7C95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D8FE8859-5F5A-4BD4-9A0F-DE703F5B6155}" srcId="{7369571B-4B09-43BB-B6D7-BB6A014461BC}" destId="{1B1AF194-0AFF-4FC3-8AF4-363241BFEEFA}" srcOrd="0" destOrd="0" parTransId="{3B8BC28C-973C-4298-9D45-622F04AE473C}" sibTransId="{4AEEB277-7372-4D45-B9CF-39984EDBBFDD}"/>
    <dgm:cxn modelId="{FD48AFCC-08B2-4C8E-B95F-0A7A52C74D10}" type="presOf" srcId="{43469E33-E74C-4ECF-B1CF-619241DCEC72}" destId="{F5D00F8E-58D3-4F88-8793-8B9F057596C9}" srcOrd="0" destOrd="0" presId="urn:microsoft.com/office/officeart/2005/8/layout/vList6"/>
    <dgm:cxn modelId="{F9340C90-A900-405D-A088-6E0ACE1EAA32}" srcId="{1B1AF194-0AFF-4FC3-8AF4-363241BFEEFA}" destId="{BEA4FE23-A11E-41E9-ABC5-DB04B5F9F6E8}" srcOrd="1" destOrd="0" parTransId="{D191E8B2-35DC-413C-B32F-00839AD38B60}" sibTransId="{EF792A4D-3195-418D-BD60-B9D006FCAB83}"/>
    <dgm:cxn modelId="{F514ECDB-5FD5-435B-A7F3-CA362859F012}" type="presOf" srcId="{4E5446A5-3E0D-489B-8856-16FF6D281004}" destId="{2D65459D-E9CE-4E39-A285-6C0D1D488E2A}" srcOrd="0" destOrd="1" presId="urn:microsoft.com/office/officeart/2005/8/layout/vList6"/>
    <dgm:cxn modelId="{3D334C18-012F-49BB-B106-F07A70E0D8DE}" srcId="{7369571B-4B09-43BB-B6D7-BB6A014461BC}" destId="{8AD7B1E4-6F25-4F15-B684-2B3BE3AE7C95}" srcOrd="1" destOrd="0" parTransId="{382D8A46-FE08-440C-8A46-654A68B2B1D8}" sibTransId="{AEB23074-79F8-4B4E-AC57-D86844AF4ECC}"/>
    <dgm:cxn modelId="{D98D1F5F-16D7-4FD8-8255-349759820106}" srcId="{8AD7B1E4-6F25-4F15-B684-2B3BE3AE7C95}" destId="{28C6E367-BF3C-41AE-AE67-FB0B5A75F5B8}" srcOrd="0" destOrd="0" parTransId="{B9FB29DD-0C85-4CFC-9296-4FC28288E4D2}" sibTransId="{285ABB62-166C-4FB8-BF93-43BB312558C8}"/>
    <dgm:cxn modelId="{B7DB97B5-0559-4253-87EB-EB162372A871}" type="presOf" srcId="{BEA4FE23-A11E-41E9-ABC5-DB04B5F9F6E8}" destId="{F5D00F8E-58D3-4F88-8793-8B9F057596C9}" srcOrd="0" destOrd="1" presId="urn:microsoft.com/office/officeart/2005/8/layout/vList6"/>
    <dgm:cxn modelId="{20324253-6C94-494D-8C46-44E01E1FEEEF}" type="presOf" srcId="{28C6E367-BF3C-41AE-AE67-FB0B5A75F5B8}" destId="{2D65459D-E9CE-4E39-A285-6C0D1D488E2A}" srcOrd="0" destOrd="0" presId="urn:microsoft.com/office/officeart/2005/8/layout/vList6"/>
    <dgm:cxn modelId="{C42DF0DF-806E-459E-BD5F-DEA9196B1035}" type="presOf" srcId="{7369571B-4B09-43BB-B6D7-BB6A014461BC}" destId="{8B9D8337-225A-4C40-96F4-DF7D3B310307}" srcOrd="0" destOrd="0" presId="urn:microsoft.com/office/officeart/2005/8/layout/vList6"/>
    <dgm:cxn modelId="{C8922357-6BDD-4ADF-A931-C017522CE011}" srcId="{1B1AF194-0AFF-4FC3-8AF4-363241BFEEFA}" destId="{43469E33-E74C-4ECF-B1CF-619241DCEC72}" srcOrd="0" destOrd="0" parTransId="{E291BB22-E304-4842-AEEE-99F6179F5AAF}" sibTransId="{D6C7B4EC-B433-4613-9200-C28D791F9F36}"/>
    <dgm:cxn modelId="{ABD5842D-9C32-4488-856D-59E590148FAD}" type="presOf" srcId="{8AD7B1E4-6F25-4F15-B684-2B3BE3AE7C95}" destId="{F52B4421-D1F4-448B-ACD2-9C0C7AF9C316}" srcOrd="0" destOrd="0" presId="urn:microsoft.com/office/officeart/2005/8/layout/vList6"/>
    <dgm:cxn modelId="{8BFA7326-D3B0-4A19-8A0F-8A4BAD636EB8}" type="presOf" srcId="{1B1AF194-0AFF-4FC3-8AF4-363241BFEEFA}" destId="{1131EDCA-2EB2-4B1F-A021-FA18D60A5A59}" srcOrd="0" destOrd="0" presId="urn:microsoft.com/office/officeart/2005/8/layout/vList6"/>
    <dgm:cxn modelId="{E0238FAE-0568-42C5-A62E-47110DC96887}" srcId="{8AD7B1E4-6F25-4F15-B684-2B3BE3AE7C95}" destId="{4E5446A5-3E0D-489B-8856-16FF6D281004}" srcOrd="1" destOrd="0" parTransId="{F27A0F71-317A-4EAE-9C5A-5589C4D4FC92}" sibTransId="{F1619556-012C-495D-8772-73B555E6FFF1}"/>
    <dgm:cxn modelId="{0B4E4836-648F-4899-8584-66B5189547D9}" type="presParOf" srcId="{8B9D8337-225A-4C40-96F4-DF7D3B310307}" destId="{D3A2B02B-28C5-4C7B-A2A1-24FC42204304}" srcOrd="0" destOrd="0" presId="urn:microsoft.com/office/officeart/2005/8/layout/vList6"/>
    <dgm:cxn modelId="{AC885B02-FA16-4991-A05C-5B41C8274953}" type="presParOf" srcId="{D3A2B02B-28C5-4C7B-A2A1-24FC42204304}" destId="{1131EDCA-2EB2-4B1F-A021-FA18D60A5A59}" srcOrd="0" destOrd="0" presId="urn:microsoft.com/office/officeart/2005/8/layout/vList6"/>
    <dgm:cxn modelId="{C36E0BD7-5A55-4963-B2D5-86EF02A3281C}" type="presParOf" srcId="{D3A2B02B-28C5-4C7B-A2A1-24FC42204304}" destId="{F5D00F8E-58D3-4F88-8793-8B9F057596C9}" srcOrd="1" destOrd="0" presId="urn:microsoft.com/office/officeart/2005/8/layout/vList6"/>
    <dgm:cxn modelId="{51B730EF-7C31-4A92-B6B6-49E36F9D5D7A}" type="presParOf" srcId="{8B9D8337-225A-4C40-96F4-DF7D3B310307}" destId="{73E2C600-1B97-45F4-A56A-AA7C3C3B54FF}" srcOrd="1" destOrd="0" presId="urn:microsoft.com/office/officeart/2005/8/layout/vList6"/>
    <dgm:cxn modelId="{2E029D7A-7BEE-4B98-90A6-031FEECDB4F5}" type="presParOf" srcId="{8B9D8337-225A-4C40-96F4-DF7D3B310307}" destId="{20C16653-565A-446F-A08F-8F934A68152E}" srcOrd="2" destOrd="0" presId="urn:microsoft.com/office/officeart/2005/8/layout/vList6"/>
    <dgm:cxn modelId="{3F9F2626-F15D-4C98-BEF0-DE3BB87F8532}" type="presParOf" srcId="{20C16653-565A-446F-A08F-8F934A68152E}" destId="{F52B4421-D1F4-448B-ACD2-9C0C7AF9C316}" srcOrd="0" destOrd="0" presId="urn:microsoft.com/office/officeart/2005/8/layout/vList6"/>
    <dgm:cxn modelId="{878E6EF9-2666-4E11-9C51-C3827F7A99A0}" type="presParOf" srcId="{20C16653-565A-446F-A08F-8F934A68152E}" destId="{2D65459D-E9CE-4E39-A285-6C0D1D488E2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369571B-4B09-43BB-B6D7-BB6A014461B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B1AF194-0AFF-4FC3-8AF4-363241BFEEFA}">
      <dgm:prSet phldrT="[Κείμενο]"/>
      <dgm:spPr/>
      <dgm:t>
        <a:bodyPr/>
        <a:lstStyle/>
        <a:p>
          <a:r>
            <a:rPr lang="el-GR" dirty="0" smtClean="0"/>
            <a:t>Παράγοντες επικινδυνότητας</a:t>
          </a:r>
          <a:endParaRPr lang="el-GR" dirty="0"/>
        </a:p>
      </dgm:t>
    </dgm:pt>
    <dgm:pt modelId="{3B8BC28C-973C-4298-9D45-622F04AE473C}" type="parTrans" cxnId="{D8FE8859-5F5A-4BD4-9A0F-DE703F5B6155}">
      <dgm:prSet/>
      <dgm:spPr/>
      <dgm:t>
        <a:bodyPr/>
        <a:lstStyle/>
        <a:p>
          <a:endParaRPr lang="el-GR"/>
        </a:p>
      </dgm:t>
    </dgm:pt>
    <dgm:pt modelId="{4AEEB277-7372-4D45-B9CF-39984EDBBFDD}" type="sibTrans" cxnId="{D8FE8859-5F5A-4BD4-9A0F-DE703F5B6155}">
      <dgm:prSet/>
      <dgm:spPr/>
      <dgm:t>
        <a:bodyPr/>
        <a:lstStyle/>
        <a:p>
          <a:endParaRPr lang="el-GR"/>
        </a:p>
      </dgm:t>
    </dgm:pt>
    <dgm:pt modelId="{43469E33-E74C-4ECF-B1CF-619241DCEC72}">
      <dgm:prSet phldrT="[Κείμενο]"/>
      <dgm:spPr/>
      <dgm:t>
        <a:bodyPr/>
        <a:lstStyle/>
        <a:p>
          <a:endParaRPr lang="el-GR" dirty="0"/>
        </a:p>
      </dgm:t>
    </dgm:pt>
    <dgm:pt modelId="{E291BB22-E304-4842-AEEE-99F6179F5AAF}" type="parTrans" cxnId="{C8922357-6BDD-4ADF-A931-C017522CE011}">
      <dgm:prSet/>
      <dgm:spPr/>
      <dgm:t>
        <a:bodyPr/>
        <a:lstStyle/>
        <a:p>
          <a:endParaRPr lang="el-GR"/>
        </a:p>
      </dgm:t>
    </dgm:pt>
    <dgm:pt modelId="{D6C7B4EC-B433-4613-9200-C28D791F9F36}" type="sibTrans" cxnId="{C8922357-6BDD-4ADF-A931-C017522CE011}">
      <dgm:prSet/>
      <dgm:spPr/>
      <dgm:t>
        <a:bodyPr/>
        <a:lstStyle/>
        <a:p>
          <a:endParaRPr lang="el-GR"/>
        </a:p>
      </dgm:t>
    </dgm:pt>
    <dgm:pt modelId="{8AD7B1E4-6F25-4F15-B684-2B3BE3AE7C95}">
      <dgm:prSet phldrT="[Κείμενο]"/>
      <dgm:spPr/>
      <dgm:t>
        <a:bodyPr/>
        <a:lstStyle/>
        <a:p>
          <a:r>
            <a:rPr lang="el-GR" dirty="0" smtClean="0"/>
            <a:t>Προστατευτικοί παράγοντες</a:t>
          </a:r>
          <a:endParaRPr lang="el-GR" dirty="0"/>
        </a:p>
      </dgm:t>
    </dgm:pt>
    <dgm:pt modelId="{382D8A46-FE08-440C-8A46-654A68B2B1D8}" type="parTrans" cxnId="{3D334C18-012F-49BB-B106-F07A70E0D8DE}">
      <dgm:prSet/>
      <dgm:spPr/>
      <dgm:t>
        <a:bodyPr/>
        <a:lstStyle/>
        <a:p>
          <a:endParaRPr lang="el-GR"/>
        </a:p>
      </dgm:t>
    </dgm:pt>
    <dgm:pt modelId="{AEB23074-79F8-4B4E-AC57-D86844AF4ECC}" type="sibTrans" cxnId="{3D334C18-012F-49BB-B106-F07A70E0D8DE}">
      <dgm:prSet/>
      <dgm:spPr/>
      <dgm:t>
        <a:bodyPr/>
        <a:lstStyle/>
        <a:p>
          <a:endParaRPr lang="el-GR"/>
        </a:p>
      </dgm:t>
    </dgm:pt>
    <dgm:pt modelId="{28C6E367-BF3C-41AE-AE67-FB0B5A75F5B8}">
      <dgm:prSet phldrT="[Κείμενο]"/>
      <dgm:spPr/>
      <dgm:t>
        <a:bodyPr/>
        <a:lstStyle/>
        <a:p>
          <a:endParaRPr lang="el-GR" dirty="0"/>
        </a:p>
      </dgm:t>
    </dgm:pt>
    <dgm:pt modelId="{B9FB29DD-0C85-4CFC-9296-4FC28288E4D2}" type="parTrans" cxnId="{D98D1F5F-16D7-4FD8-8255-349759820106}">
      <dgm:prSet/>
      <dgm:spPr/>
      <dgm:t>
        <a:bodyPr/>
        <a:lstStyle/>
        <a:p>
          <a:endParaRPr lang="el-GR"/>
        </a:p>
      </dgm:t>
    </dgm:pt>
    <dgm:pt modelId="{285ABB62-166C-4FB8-BF93-43BB312558C8}" type="sibTrans" cxnId="{D98D1F5F-16D7-4FD8-8255-349759820106}">
      <dgm:prSet/>
      <dgm:spPr/>
      <dgm:t>
        <a:bodyPr/>
        <a:lstStyle/>
        <a:p>
          <a:endParaRPr lang="el-GR"/>
        </a:p>
      </dgm:t>
    </dgm:pt>
    <dgm:pt modelId="{EF75F922-32FB-408F-BFC9-8D2C2B3F6421}">
      <dgm:prSet/>
      <dgm:spPr/>
      <dgm:t>
        <a:bodyPr/>
        <a:lstStyle/>
        <a:p>
          <a:r>
            <a:rPr lang="el-GR" dirty="0" smtClean="0"/>
            <a:t>συμβάλλουν στην ανάπτυξη  μη ικανοποίησης από την συντροφική σχέση.</a:t>
          </a:r>
          <a:endParaRPr lang="el-GR" dirty="0"/>
        </a:p>
      </dgm:t>
    </dgm:pt>
    <dgm:pt modelId="{702139E3-60BE-46E1-887C-E70EF0EE615B}" type="parTrans" cxnId="{276F2FA6-8D76-4B0B-B81B-FB799F200851}">
      <dgm:prSet/>
      <dgm:spPr/>
      <dgm:t>
        <a:bodyPr/>
        <a:lstStyle/>
        <a:p>
          <a:endParaRPr lang="el-GR"/>
        </a:p>
      </dgm:t>
    </dgm:pt>
    <dgm:pt modelId="{56001DE2-649E-450C-97F9-61430B2660E5}" type="sibTrans" cxnId="{276F2FA6-8D76-4B0B-B81B-FB799F200851}">
      <dgm:prSet/>
      <dgm:spPr/>
      <dgm:t>
        <a:bodyPr/>
        <a:lstStyle/>
        <a:p>
          <a:endParaRPr lang="el-GR"/>
        </a:p>
      </dgm:t>
    </dgm:pt>
    <dgm:pt modelId="{8A24BDD2-3408-4D55-B555-F64DA4DB89E6}">
      <dgm:prSet/>
      <dgm:spPr/>
      <dgm:t>
        <a:bodyPr/>
        <a:lstStyle/>
        <a:p>
          <a:r>
            <a:rPr lang="el-GR" dirty="0" smtClean="0"/>
            <a:t>λειτουργούν ως ασπίδα προστασίας από την έκπτωση της ικανοποίησης για την συντροφική σχέση.</a:t>
          </a:r>
          <a:endParaRPr lang="el-GR" dirty="0"/>
        </a:p>
      </dgm:t>
    </dgm:pt>
    <dgm:pt modelId="{FE3855A8-B9C3-4BF7-A833-2419451E6ADF}" type="parTrans" cxnId="{B508E07E-AB2A-417E-8727-7617B6AD46E8}">
      <dgm:prSet/>
      <dgm:spPr/>
      <dgm:t>
        <a:bodyPr/>
        <a:lstStyle/>
        <a:p>
          <a:endParaRPr lang="el-GR"/>
        </a:p>
      </dgm:t>
    </dgm:pt>
    <dgm:pt modelId="{F82A169D-24B9-4321-8B32-A42AD6404B3F}" type="sibTrans" cxnId="{B508E07E-AB2A-417E-8727-7617B6AD46E8}">
      <dgm:prSet/>
      <dgm:spPr/>
      <dgm:t>
        <a:bodyPr/>
        <a:lstStyle/>
        <a:p>
          <a:endParaRPr lang="el-GR"/>
        </a:p>
      </dgm:t>
    </dgm:pt>
    <dgm:pt modelId="{8B9D8337-225A-4C40-96F4-DF7D3B310307}" type="pres">
      <dgm:prSet presAssocID="{7369571B-4B09-43BB-B6D7-BB6A014461B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D3A2B02B-28C5-4C7B-A2A1-24FC42204304}" type="pres">
      <dgm:prSet presAssocID="{1B1AF194-0AFF-4FC3-8AF4-363241BFEEFA}" presName="linNode" presStyleCnt="0"/>
      <dgm:spPr/>
    </dgm:pt>
    <dgm:pt modelId="{1131EDCA-2EB2-4B1F-A021-FA18D60A5A59}" type="pres">
      <dgm:prSet presAssocID="{1B1AF194-0AFF-4FC3-8AF4-363241BFEEFA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5D00F8E-58D3-4F88-8793-8B9F057596C9}" type="pres">
      <dgm:prSet presAssocID="{1B1AF194-0AFF-4FC3-8AF4-363241BFEEF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3E2C600-1B97-45F4-A56A-AA7C3C3B54FF}" type="pres">
      <dgm:prSet presAssocID="{4AEEB277-7372-4D45-B9CF-39984EDBBFDD}" presName="spacing" presStyleCnt="0"/>
      <dgm:spPr/>
    </dgm:pt>
    <dgm:pt modelId="{20C16653-565A-446F-A08F-8F934A68152E}" type="pres">
      <dgm:prSet presAssocID="{8AD7B1E4-6F25-4F15-B684-2B3BE3AE7C95}" presName="linNode" presStyleCnt="0"/>
      <dgm:spPr/>
    </dgm:pt>
    <dgm:pt modelId="{F52B4421-D1F4-448B-ACD2-9C0C7AF9C316}" type="pres">
      <dgm:prSet presAssocID="{8AD7B1E4-6F25-4F15-B684-2B3BE3AE7C95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D65459D-E9CE-4E39-A285-6C0D1D488E2A}" type="pres">
      <dgm:prSet presAssocID="{8AD7B1E4-6F25-4F15-B684-2B3BE3AE7C95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B3487A0F-328E-4A92-B9CB-D51CC2C42B6A}" type="presOf" srcId="{43469E33-E74C-4ECF-B1CF-619241DCEC72}" destId="{F5D00F8E-58D3-4F88-8793-8B9F057596C9}" srcOrd="0" destOrd="0" presId="urn:microsoft.com/office/officeart/2005/8/layout/vList6"/>
    <dgm:cxn modelId="{D8FE8859-5F5A-4BD4-9A0F-DE703F5B6155}" srcId="{7369571B-4B09-43BB-B6D7-BB6A014461BC}" destId="{1B1AF194-0AFF-4FC3-8AF4-363241BFEEFA}" srcOrd="0" destOrd="0" parTransId="{3B8BC28C-973C-4298-9D45-622F04AE473C}" sibTransId="{4AEEB277-7372-4D45-B9CF-39984EDBBFDD}"/>
    <dgm:cxn modelId="{B170521C-7735-4244-A641-4534A30D2147}" type="presOf" srcId="{8AD7B1E4-6F25-4F15-B684-2B3BE3AE7C95}" destId="{F52B4421-D1F4-448B-ACD2-9C0C7AF9C316}" srcOrd="0" destOrd="0" presId="urn:microsoft.com/office/officeart/2005/8/layout/vList6"/>
    <dgm:cxn modelId="{3D334C18-012F-49BB-B106-F07A70E0D8DE}" srcId="{7369571B-4B09-43BB-B6D7-BB6A014461BC}" destId="{8AD7B1E4-6F25-4F15-B684-2B3BE3AE7C95}" srcOrd="1" destOrd="0" parTransId="{382D8A46-FE08-440C-8A46-654A68B2B1D8}" sibTransId="{AEB23074-79F8-4B4E-AC57-D86844AF4ECC}"/>
    <dgm:cxn modelId="{0DA346AA-6FE8-474D-8247-E193D87A1DA9}" type="presOf" srcId="{28C6E367-BF3C-41AE-AE67-FB0B5A75F5B8}" destId="{2D65459D-E9CE-4E39-A285-6C0D1D488E2A}" srcOrd="0" destOrd="0" presId="urn:microsoft.com/office/officeart/2005/8/layout/vList6"/>
    <dgm:cxn modelId="{D98D1F5F-16D7-4FD8-8255-349759820106}" srcId="{8AD7B1E4-6F25-4F15-B684-2B3BE3AE7C95}" destId="{28C6E367-BF3C-41AE-AE67-FB0B5A75F5B8}" srcOrd="0" destOrd="0" parTransId="{B9FB29DD-0C85-4CFC-9296-4FC28288E4D2}" sibTransId="{285ABB62-166C-4FB8-BF93-43BB312558C8}"/>
    <dgm:cxn modelId="{B508E07E-AB2A-417E-8727-7617B6AD46E8}" srcId="{8AD7B1E4-6F25-4F15-B684-2B3BE3AE7C95}" destId="{8A24BDD2-3408-4D55-B555-F64DA4DB89E6}" srcOrd="1" destOrd="0" parTransId="{FE3855A8-B9C3-4BF7-A833-2419451E6ADF}" sibTransId="{F82A169D-24B9-4321-8B32-A42AD6404B3F}"/>
    <dgm:cxn modelId="{BC002D76-23D1-4B23-A0EA-675C8648461A}" type="presOf" srcId="{EF75F922-32FB-408F-BFC9-8D2C2B3F6421}" destId="{F5D00F8E-58D3-4F88-8793-8B9F057596C9}" srcOrd="0" destOrd="1" presId="urn:microsoft.com/office/officeart/2005/8/layout/vList6"/>
    <dgm:cxn modelId="{276F2FA6-8D76-4B0B-B81B-FB799F200851}" srcId="{1B1AF194-0AFF-4FC3-8AF4-363241BFEEFA}" destId="{EF75F922-32FB-408F-BFC9-8D2C2B3F6421}" srcOrd="1" destOrd="0" parTransId="{702139E3-60BE-46E1-887C-E70EF0EE615B}" sibTransId="{56001DE2-649E-450C-97F9-61430B2660E5}"/>
    <dgm:cxn modelId="{C8922357-6BDD-4ADF-A931-C017522CE011}" srcId="{1B1AF194-0AFF-4FC3-8AF4-363241BFEEFA}" destId="{43469E33-E74C-4ECF-B1CF-619241DCEC72}" srcOrd="0" destOrd="0" parTransId="{E291BB22-E304-4842-AEEE-99F6179F5AAF}" sibTransId="{D6C7B4EC-B433-4613-9200-C28D791F9F36}"/>
    <dgm:cxn modelId="{8EA863E2-ADD4-494E-9F80-44AF6BB4D61E}" type="presOf" srcId="{8A24BDD2-3408-4D55-B555-F64DA4DB89E6}" destId="{2D65459D-E9CE-4E39-A285-6C0D1D488E2A}" srcOrd="0" destOrd="1" presId="urn:microsoft.com/office/officeart/2005/8/layout/vList6"/>
    <dgm:cxn modelId="{CB2CBBE4-82AC-497C-A20F-30E8CFEA3ACD}" type="presOf" srcId="{1B1AF194-0AFF-4FC3-8AF4-363241BFEEFA}" destId="{1131EDCA-2EB2-4B1F-A021-FA18D60A5A59}" srcOrd="0" destOrd="0" presId="urn:microsoft.com/office/officeart/2005/8/layout/vList6"/>
    <dgm:cxn modelId="{653AA42B-3912-4013-AA12-FD1D389C0E9E}" type="presOf" srcId="{7369571B-4B09-43BB-B6D7-BB6A014461BC}" destId="{8B9D8337-225A-4C40-96F4-DF7D3B310307}" srcOrd="0" destOrd="0" presId="urn:microsoft.com/office/officeart/2005/8/layout/vList6"/>
    <dgm:cxn modelId="{EC2D083B-6422-44D7-880A-DD1FD08AD137}" type="presParOf" srcId="{8B9D8337-225A-4C40-96F4-DF7D3B310307}" destId="{D3A2B02B-28C5-4C7B-A2A1-24FC42204304}" srcOrd="0" destOrd="0" presId="urn:microsoft.com/office/officeart/2005/8/layout/vList6"/>
    <dgm:cxn modelId="{499FD718-C010-41BC-87CF-CB68C5E78012}" type="presParOf" srcId="{D3A2B02B-28C5-4C7B-A2A1-24FC42204304}" destId="{1131EDCA-2EB2-4B1F-A021-FA18D60A5A59}" srcOrd="0" destOrd="0" presId="urn:microsoft.com/office/officeart/2005/8/layout/vList6"/>
    <dgm:cxn modelId="{3FEFD9A9-E6F6-40C7-A216-34E5E42BA995}" type="presParOf" srcId="{D3A2B02B-28C5-4C7B-A2A1-24FC42204304}" destId="{F5D00F8E-58D3-4F88-8793-8B9F057596C9}" srcOrd="1" destOrd="0" presId="urn:microsoft.com/office/officeart/2005/8/layout/vList6"/>
    <dgm:cxn modelId="{599F7AE5-B58A-493A-A5AF-18239BEABE1A}" type="presParOf" srcId="{8B9D8337-225A-4C40-96F4-DF7D3B310307}" destId="{73E2C600-1B97-45F4-A56A-AA7C3C3B54FF}" srcOrd="1" destOrd="0" presId="urn:microsoft.com/office/officeart/2005/8/layout/vList6"/>
    <dgm:cxn modelId="{5ED6333B-BF67-4768-A41A-E50448175DB8}" type="presParOf" srcId="{8B9D8337-225A-4C40-96F4-DF7D3B310307}" destId="{20C16653-565A-446F-A08F-8F934A68152E}" srcOrd="2" destOrd="0" presId="urn:microsoft.com/office/officeart/2005/8/layout/vList6"/>
    <dgm:cxn modelId="{6500C286-74BE-4822-A685-C9728F23924F}" type="presParOf" srcId="{20C16653-565A-446F-A08F-8F934A68152E}" destId="{F52B4421-D1F4-448B-ACD2-9C0C7AF9C316}" srcOrd="0" destOrd="0" presId="urn:microsoft.com/office/officeart/2005/8/layout/vList6"/>
    <dgm:cxn modelId="{62278596-D8F1-4D2C-85E8-E048F4E3F8DA}" type="presParOf" srcId="{20C16653-565A-446F-A08F-8F934A68152E}" destId="{2D65459D-E9CE-4E39-A285-6C0D1D488E2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61EB1-2AF3-4203-9A76-A974F2E8DA80}">
      <dsp:nvSpPr>
        <dsp:cNvPr id="0" name=""/>
        <dsp:cNvSpPr/>
      </dsp:nvSpPr>
      <dsp:spPr>
        <a:xfrm>
          <a:off x="0" y="605700"/>
          <a:ext cx="8229600" cy="100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01DCA2-6EAE-4267-B0CD-56F74D77334D}">
      <dsp:nvSpPr>
        <dsp:cNvPr id="0" name=""/>
        <dsp:cNvSpPr/>
      </dsp:nvSpPr>
      <dsp:spPr>
        <a:xfrm>
          <a:off x="411480" y="15299"/>
          <a:ext cx="5760720" cy="1180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Ανησυχούν πιο άμεσα για πρόβλημα γονιμότητας. </a:t>
          </a:r>
          <a:endParaRPr lang="el-GR" sz="2000" kern="1200" dirty="0"/>
        </a:p>
      </dsp:txBody>
      <dsp:txXfrm>
        <a:off x="411480" y="15299"/>
        <a:ext cx="5760720" cy="1180800"/>
      </dsp:txXfrm>
    </dsp:sp>
    <dsp:sp modelId="{A94DE4C0-E935-4B61-B14A-8E4AA6B6900D}">
      <dsp:nvSpPr>
        <dsp:cNvPr id="0" name=""/>
        <dsp:cNvSpPr/>
      </dsp:nvSpPr>
      <dsp:spPr>
        <a:xfrm>
          <a:off x="0" y="2420100"/>
          <a:ext cx="8229600" cy="100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4B7EE0-2FD3-4635-950E-1D0EF07FCD1E}">
      <dsp:nvSpPr>
        <dsp:cNvPr id="0" name=""/>
        <dsp:cNvSpPr/>
      </dsp:nvSpPr>
      <dsp:spPr>
        <a:xfrm>
          <a:off x="411480" y="1829700"/>
          <a:ext cx="5760720" cy="1180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Αναζητούν ιατρικές υπηρεσίες.</a:t>
          </a:r>
          <a:endParaRPr lang="el-GR" sz="2000" kern="1200" dirty="0"/>
        </a:p>
      </dsp:txBody>
      <dsp:txXfrm>
        <a:off x="411480" y="1829700"/>
        <a:ext cx="5760720" cy="1180800"/>
      </dsp:txXfrm>
    </dsp:sp>
    <dsp:sp modelId="{E56BBC22-C96C-4480-B184-542A30598BD1}">
      <dsp:nvSpPr>
        <dsp:cNvPr id="0" name=""/>
        <dsp:cNvSpPr/>
      </dsp:nvSpPr>
      <dsp:spPr>
        <a:xfrm>
          <a:off x="0" y="4234500"/>
          <a:ext cx="8229600" cy="100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7983F4-7DB0-4C14-BB34-5BE4C42A531C}">
      <dsp:nvSpPr>
        <dsp:cNvPr id="0" name=""/>
        <dsp:cNvSpPr/>
      </dsp:nvSpPr>
      <dsp:spPr>
        <a:xfrm>
          <a:off x="411480" y="3644100"/>
          <a:ext cx="5760720" cy="1180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Υφίστανται ιατρικές διαδικασίες κατά την αναζήτηση του προβλήματος γονιμότητας και κατά την υποβοηθούμενη αναπαραγωγή.</a:t>
          </a:r>
          <a:endParaRPr lang="el-GR" sz="2000" kern="1200" dirty="0"/>
        </a:p>
      </dsp:txBody>
      <dsp:txXfrm>
        <a:off x="411480" y="3644100"/>
        <a:ext cx="5760720" cy="11808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D00F8E-58D3-4F88-8793-8B9F057596C9}">
      <dsp:nvSpPr>
        <dsp:cNvPr id="0" name=""/>
        <dsp:cNvSpPr/>
      </dsp:nvSpPr>
      <dsp:spPr>
        <a:xfrm>
          <a:off x="3291839" y="552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200" kern="1200" dirty="0" smtClean="0"/>
            <a:t>μεταβλητές  του ατόμου που σχετίζονται με συντροφική ικανοποίηση του ίδιου ατόμου.</a:t>
          </a:r>
          <a:endParaRPr lang="el-GR" sz="2200" kern="1200" dirty="0"/>
        </a:p>
      </dsp:txBody>
      <dsp:txXfrm>
        <a:off x="3291839" y="552"/>
        <a:ext cx="4937760" cy="2154694"/>
      </dsp:txXfrm>
    </dsp:sp>
    <dsp:sp modelId="{1131EDCA-2EB2-4B1F-A021-FA18D60A5A59}">
      <dsp:nvSpPr>
        <dsp:cNvPr id="0" name=""/>
        <dsp:cNvSpPr/>
      </dsp:nvSpPr>
      <dsp:spPr>
        <a:xfrm>
          <a:off x="0" y="552"/>
          <a:ext cx="329184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200" kern="1200" dirty="0" smtClean="0"/>
            <a:t>Ατομικοί παράγοντες</a:t>
          </a:r>
          <a:endParaRPr lang="el-GR" sz="4200" kern="1200" dirty="0"/>
        </a:p>
      </dsp:txBody>
      <dsp:txXfrm>
        <a:off x="0" y="552"/>
        <a:ext cx="3291840" cy="2154694"/>
      </dsp:txXfrm>
    </dsp:sp>
    <dsp:sp modelId="{2D65459D-E9CE-4E39-A285-6C0D1D488E2A}">
      <dsp:nvSpPr>
        <dsp:cNvPr id="0" name=""/>
        <dsp:cNvSpPr/>
      </dsp:nvSpPr>
      <dsp:spPr>
        <a:xfrm>
          <a:off x="3291839" y="2370716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200" kern="1200" dirty="0" smtClean="0"/>
            <a:t>μεταβλητές του ενός συντρόφου που σχετίζονται με συντροφική ικανοποίηση του δεύτερου συντρόφου.</a:t>
          </a:r>
          <a:endParaRPr lang="el-GR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200" kern="1200" dirty="0" smtClean="0"/>
            <a:t>αλληλεπίδραση, δυαδικότητα</a:t>
          </a:r>
          <a:endParaRPr lang="el-GR" sz="2200" kern="1200" dirty="0"/>
        </a:p>
      </dsp:txBody>
      <dsp:txXfrm>
        <a:off x="3291839" y="2370716"/>
        <a:ext cx="4937760" cy="2154694"/>
      </dsp:txXfrm>
    </dsp:sp>
    <dsp:sp modelId="{F52B4421-D1F4-448B-ACD2-9C0C7AF9C316}">
      <dsp:nvSpPr>
        <dsp:cNvPr id="0" name=""/>
        <dsp:cNvSpPr/>
      </dsp:nvSpPr>
      <dsp:spPr>
        <a:xfrm>
          <a:off x="0" y="2370716"/>
          <a:ext cx="329184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200" kern="1200" dirty="0" smtClean="0"/>
            <a:t>Παράγοντες συντρόφου</a:t>
          </a:r>
          <a:endParaRPr lang="el-GR" sz="4200" kern="1200" dirty="0"/>
        </a:p>
      </dsp:txBody>
      <dsp:txXfrm>
        <a:off x="0" y="2370716"/>
        <a:ext cx="3291840" cy="215469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3B90C4-5C1B-4822-BEB3-69EC8DCE841D}">
      <dsp:nvSpPr>
        <dsp:cNvPr id="0" name=""/>
        <dsp:cNvSpPr/>
      </dsp:nvSpPr>
      <dsp:spPr>
        <a:xfrm>
          <a:off x="0" y="0"/>
          <a:ext cx="7085462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Γνωστική αξιολόγηση / εκτίμηση: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Πρωτογενής - Δευτερογενής</a:t>
          </a:r>
          <a:endParaRPr lang="el-GR" sz="2400" kern="1200" dirty="0"/>
        </a:p>
      </dsp:txBody>
      <dsp:txXfrm>
        <a:off x="0" y="0"/>
        <a:ext cx="5753300" cy="1305401"/>
      </dsp:txXfrm>
    </dsp:sp>
    <dsp:sp modelId="{9F3ACC5E-DF1D-4DEB-AD84-45381FBC5D69}">
      <dsp:nvSpPr>
        <dsp:cNvPr id="0" name=""/>
        <dsp:cNvSpPr/>
      </dsp:nvSpPr>
      <dsp:spPr>
        <a:xfrm>
          <a:off x="625187" y="1522968"/>
          <a:ext cx="7085462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Στρατηγικές αντιμετώπισης του στρες: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-εστιασμένες στο πρόβλημα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-εστιασμένες στο συναίσθημα</a:t>
          </a:r>
        </a:p>
      </dsp:txBody>
      <dsp:txXfrm>
        <a:off x="625187" y="1522968"/>
        <a:ext cx="5611763" cy="1305401"/>
      </dsp:txXfrm>
    </dsp:sp>
    <dsp:sp modelId="{CB3653C8-7D7A-45A1-8CF3-F92EB0DD5FE6}">
      <dsp:nvSpPr>
        <dsp:cNvPr id="0" name=""/>
        <dsp:cNvSpPr/>
      </dsp:nvSpPr>
      <dsp:spPr>
        <a:xfrm>
          <a:off x="1250375" y="3045936"/>
          <a:ext cx="7085462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Προσαρμογή</a:t>
          </a:r>
          <a:endParaRPr lang="el-GR" sz="2400" kern="1200" dirty="0"/>
        </a:p>
      </dsp:txBody>
      <dsp:txXfrm>
        <a:off x="1250375" y="3045936"/>
        <a:ext cx="5611763" cy="1305401"/>
      </dsp:txXfrm>
    </dsp:sp>
    <dsp:sp modelId="{FA9C3F69-1FDD-4414-8CEA-F77B3F9A11C7}">
      <dsp:nvSpPr>
        <dsp:cNvPr id="0" name=""/>
        <dsp:cNvSpPr/>
      </dsp:nvSpPr>
      <dsp:spPr>
        <a:xfrm>
          <a:off x="6236951" y="989929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600" kern="1200"/>
        </a:p>
      </dsp:txBody>
      <dsp:txXfrm>
        <a:off x="6236951" y="989929"/>
        <a:ext cx="848510" cy="848510"/>
      </dsp:txXfrm>
    </dsp:sp>
    <dsp:sp modelId="{69BA0BAF-F01B-4A71-8A7C-829BE05F5615}">
      <dsp:nvSpPr>
        <dsp:cNvPr id="0" name=""/>
        <dsp:cNvSpPr/>
      </dsp:nvSpPr>
      <dsp:spPr>
        <a:xfrm>
          <a:off x="6862139" y="2504195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600" kern="1200"/>
        </a:p>
      </dsp:txBody>
      <dsp:txXfrm>
        <a:off x="6862139" y="2504195"/>
        <a:ext cx="848510" cy="84851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F32EDF-3DA8-4914-AB36-3551616BB060}">
      <dsp:nvSpPr>
        <dsp:cNvPr id="0" name=""/>
        <dsp:cNvSpPr/>
      </dsp:nvSpPr>
      <dsp:spPr>
        <a:xfrm>
          <a:off x="695907" y="0"/>
          <a:ext cx="5184576" cy="324036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434EC0-80CB-44C4-83F9-ECE64F4B80DB}">
      <dsp:nvSpPr>
        <dsp:cNvPr id="0" name=""/>
        <dsp:cNvSpPr/>
      </dsp:nvSpPr>
      <dsp:spPr>
        <a:xfrm>
          <a:off x="1901321" y="1765996"/>
          <a:ext cx="181460" cy="1814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389352-6540-4774-B8C3-3F3889378534}">
      <dsp:nvSpPr>
        <dsp:cNvPr id="0" name=""/>
        <dsp:cNvSpPr/>
      </dsp:nvSpPr>
      <dsp:spPr>
        <a:xfrm>
          <a:off x="1992052" y="1856726"/>
          <a:ext cx="1684987" cy="1383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152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Πρωτογενής εκτίμηση</a:t>
          </a:r>
          <a:endParaRPr lang="el-GR" sz="2400" kern="1200" dirty="0"/>
        </a:p>
      </dsp:txBody>
      <dsp:txXfrm>
        <a:off x="1992052" y="1856726"/>
        <a:ext cx="1684987" cy="1383633"/>
      </dsp:txXfrm>
    </dsp:sp>
    <dsp:sp modelId="{19E0C241-1DFC-4C1F-909D-E83541B01F1D}">
      <dsp:nvSpPr>
        <dsp:cNvPr id="0" name=""/>
        <dsp:cNvSpPr/>
      </dsp:nvSpPr>
      <dsp:spPr>
        <a:xfrm>
          <a:off x="3573347" y="939704"/>
          <a:ext cx="311074" cy="3110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41B915-1F8C-49D5-9696-9F9E1E8D495C}">
      <dsp:nvSpPr>
        <dsp:cNvPr id="0" name=""/>
        <dsp:cNvSpPr/>
      </dsp:nvSpPr>
      <dsp:spPr>
        <a:xfrm>
          <a:off x="3526130" y="1224141"/>
          <a:ext cx="2090496" cy="18873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832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Δευτερογενής εκτίμηση</a:t>
          </a:r>
          <a:endParaRPr lang="el-GR" sz="2400" kern="1200" dirty="0"/>
        </a:p>
      </dsp:txBody>
      <dsp:txXfrm>
        <a:off x="3526130" y="1224141"/>
        <a:ext cx="2090496" cy="188731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56201B-08E2-4DD4-A536-569D03ED6909}">
      <dsp:nvSpPr>
        <dsp:cNvPr id="0" name=""/>
        <dsp:cNvSpPr/>
      </dsp:nvSpPr>
      <dsp:spPr>
        <a:xfrm>
          <a:off x="1097811" y="576069"/>
          <a:ext cx="1862732" cy="12424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μέγεθος</a:t>
          </a:r>
          <a:endParaRPr lang="el-GR" sz="1800" kern="1200" dirty="0"/>
        </a:p>
      </dsp:txBody>
      <dsp:txXfrm>
        <a:off x="1395848" y="576069"/>
        <a:ext cx="1564695" cy="1242442"/>
      </dsp:txXfrm>
    </dsp:sp>
    <dsp:sp modelId="{B6E5F8ED-501E-4F47-A103-AF6C0FA2103F}">
      <dsp:nvSpPr>
        <dsp:cNvPr id="0" name=""/>
        <dsp:cNvSpPr/>
      </dsp:nvSpPr>
      <dsp:spPr>
        <a:xfrm>
          <a:off x="1097811" y="1728198"/>
          <a:ext cx="1862732" cy="12424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βαρύτητα</a:t>
          </a:r>
          <a:endParaRPr lang="el-GR" sz="1800" kern="1200" dirty="0"/>
        </a:p>
      </dsp:txBody>
      <dsp:txXfrm>
        <a:off x="1395848" y="1728198"/>
        <a:ext cx="1564695" cy="1242442"/>
      </dsp:txXfrm>
    </dsp:sp>
    <dsp:sp modelId="{05B304F4-3E72-426F-A818-E59145E03406}">
      <dsp:nvSpPr>
        <dsp:cNvPr id="0" name=""/>
        <dsp:cNvSpPr/>
      </dsp:nvSpPr>
      <dsp:spPr>
        <a:xfrm>
          <a:off x="1097811" y="2952327"/>
          <a:ext cx="1862732" cy="12424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χρονική διάρκεια</a:t>
          </a:r>
          <a:endParaRPr lang="el-GR" sz="1800" kern="1200" dirty="0"/>
        </a:p>
      </dsp:txBody>
      <dsp:txXfrm>
        <a:off x="1395848" y="2952327"/>
        <a:ext cx="1564695" cy="1242442"/>
      </dsp:txXfrm>
    </dsp:sp>
    <dsp:sp modelId="{42FABB25-5520-4BD7-92BD-82A1F796A1FA}">
      <dsp:nvSpPr>
        <dsp:cNvPr id="0" name=""/>
        <dsp:cNvSpPr/>
      </dsp:nvSpPr>
      <dsp:spPr>
        <a:xfrm>
          <a:off x="1097811" y="4176468"/>
          <a:ext cx="1862732" cy="12424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err="1" smtClean="0"/>
            <a:t>ελεγξιμότητα</a:t>
          </a:r>
          <a:endParaRPr lang="el-GR" sz="1800" kern="1200" dirty="0"/>
        </a:p>
      </dsp:txBody>
      <dsp:txXfrm>
        <a:off x="1395848" y="4176468"/>
        <a:ext cx="1564695" cy="1242442"/>
      </dsp:txXfrm>
    </dsp:sp>
    <dsp:sp modelId="{D4DD174F-ABF3-4E00-A327-FED39EC2E3BC}">
      <dsp:nvSpPr>
        <dsp:cNvPr id="0" name=""/>
        <dsp:cNvSpPr/>
      </dsp:nvSpPr>
      <dsp:spPr>
        <a:xfrm>
          <a:off x="17699" y="0"/>
          <a:ext cx="1494470" cy="1350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Γεγονός</a:t>
          </a:r>
          <a:endParaRPr lang="el-GR" sz="1600" kern="1200" dirty="0"/>
        </a:p>
      </dsp:txBody>
      <dsp:txXfrm>
        <a:off x="17699" y="0"/>
        <a:ext cx="1494470" cy="1350468"/>
      </dsp:txXfrm>
    </dsp:sp>
    <dsp:sp modelId="{FF7A69CD-40AC-49E3-985B-7FF5FF92E8BE}">
      <dsp:nvSpPr>
        <dsp:cNvPr id="0" name=""/>
        <dsp:cNvSpPr/>
      </dsp:nvSpPr>
      <dsp:spPr>
        <a:xfrm>
          <a:off x="5636451" y="499783"/>
          <a:ext cx="1862732" cy="12424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κουλτούρα</a:t>
          </a:r>
          <a:endParaRPr lang="el-GR" sz="1800" kern="1200" dirty="0"/>
        </a:p>
      </dsp:txBody>
      <dsp:txXfrm>
        <a:off x="5934488" y="499783"/>
        <a:ext cx="1564695" cy="1242442"/>
      </dsp:txXfrm>
    </dsp:sp>
    <dsp:sp modelId="{3B24849D-0FAA-4E6C-B098-E05F15A47D55}">
      <dsp:nvSpPr>
        <dsp:cNvPr id="0" name=""/>
        <dsp:cNvSpPr/>
      </dsp:nvSpPr>
      <dsp:spPr>
        <a:xfrm>
          <a:off x="5636451" y="1742225"/>
          <a:ext cx="1862732" cy="12424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0904" rIns="120904" bIns="120904" numCol="1" spcCol="1270" anchor="ctr" anchorCtr="0">
          <a:noAutofit/>
        </a:bodyPr>
        <a:lstStyle/>
        <a:p>
          <a:pPr lvl="0" algn="l" defTabSz="7334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50" kern="1200" dirty="0" smtClean="0"/>
            <a:t>χαρακτηριστικά προσωπικότητας</a:t>
          </a:r>
          <a:endParaRPr lang="el-GR" sz="1650" kern="1200" dirty="0"/>
        </a:p>
      </dsp:txBody>
      <dsp:txXfrm>
        <a:off x="5934488" y="1742225"/>
        <a:ext cx="1564695" cy="1242442"/>
      </dsp:txXfrm>
    </dsp:sp>
    <dsp:sp modelId="{7C4A4865-ABE0-48E5-A477-DEF10747312A}">
      <dsp:nvSpPr>
        <dsp:cNvPr id="0" name=""/>
        <dsp:cNvSpPr/>
      </dsp:nvSpPr>
      <dsp:spPr>
        <a:xfrm>
          <a:off x="5636451" y="2984668"/>
          <a:ext cx="1862732" cy="12424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πεποιθήσεις γύρω από εαυτό</a:t>
          </a:r>
          <a:endParaRPr lang="el-GR" sz="1800" kern="1200" dirty="0"/>
        </a:p>
      </dsp:txBody>
      <dsp:txXfrm>
        <a:off x="5934488" y="2984668"/>
        <a:ext cx="1564695" cy="1242442"/>
      </dsp:txXfrm>
    </dsp:sp>
    <dsp:sp modelId="{B6FB5C16-1275-48CC-BFDE-255F3F36C156}">
      <dsp:nvSpPr>
        <dsp:cNvPr id="0" name=""/>
        <dsp:cNvSpPr/>
      </dsp:nvSpPr>
      <dsp:spPr>
        <a:xfrm>
          <a:off x="4642994" y="3054"/>
          <a:ext cx="1390132" cy="13443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889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50" kern="1200" dirty="0" smtClean="0"/>
            <a:t>Ατομικοί παράγοντες</a:t>
          </a:r>
          <a:endParaRPr lang="el-GR" sz="1550" kern="1200" dirty="0"/>
        </a:p>
      </dsp:txBody>
      <dsp:txXfrm>
        <a:off x="4642994" y="3054"/>
        <a:ext cx="1390132" cy="134435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402EA2-9761-44A7-BCE6-7DE6DF653DFA}">
      <dsp:nvSpPr>
        <dsp:cNvPr id="0" name=""/>
        <dsp:cNvSpPr/>
      </dsp:nvSpPr>
      <dsp:spPr>
        <a:xfrm>
          <a:off x="0" y="11084"/>
          <a:ext cx="8229600" cy="839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500" kern="1200" dirty="0" smtClean="0"/>
            <a:t>Πρωτογενής αξιολόγηση / εκτίμηση</a:t>
          </a:r>
          <a:endParaRPr lang="el-GR" sz="3500" kern="1200" dirty="0"/>
        </a:p>
      </dsp:txBody>
      <dsp:txXfrm>
        <a:off x="0" y="11084"/>
        <a:ext cx="8229600" cy="839474"/>
      </dsp:txXfrm>
    </dsp:sp>
    <dsp:sp modelId="{16E6C3AF-E899-4EE8-8AA1-A03645931156}">
      <dsp:nvSpPr>
        <dsp:cNvPr id="0" name=""/>
        <dsp:cNvSpPr/>
      </dsp:nvSpPr>
      <dsp:spPr>
        <a:xfrm>
          <a:off x="0" y="850559"/>
          <a:ext cx="8229600" cy="1231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700" kern="1200" dirty="0" smtClean="0"/>
            <a:t>τα ζευγάρια αξιολογούν εάν η </a:t>
          </a:r>
          <a:r>
            <a:rPr lang="el-GR" sz="2700" kern="1200" dirty="0" err="1" smtClean="0"/>
            <a:t>υπογονιμότητα</a:t>
          </a:r>
          <a:r>
            <a:rPr lang="el-GR" sz="2700" kern="1200" dirty="0" smtClean="0"/>
            <a:t> τα επηρεάσει αρνητικά, π.χ. απώλεια </a:t>
          </a:r>
          <a:r>
            <a:rPr lang="el-GR" sz="2700" kern="1200" dirty="0" err="1" smtClean="0"/>
            <a:t>γονεϊκού</a:t>
          </a:r>
          <a:r>
            <a:rPr lang="el-GR" sz="2700" kern="1200" dirty="0" smtClean="0"/>
            <a:t> ρόλου, ή θετικά, π.χ. ενδυνάμωση συζυγικής σχέσης.</a:t>
          </a:r>
          <a:endParaRPr lang="el-GR" sz="2700" kern="1200" dirty="0"/>
        </a:p>
      </dsp:txBody>
      <dsp:txXfrm>
        <a:off x="0" y="850559"/>
        <a:ext cx="8229600" cy="1231650"/>
      </dsp:txXfrm>
    </dsp:sp>
    <dsp:sp modelId="{1CDF73DD-7AAD-4F0F-8B7B-1BA631C18A71}">
      <dsp:nvSpPr>
        <dsp:cNvPr id="0" name=""/>
        <dsp:cNvSpPr/>
      </dsp:nvSpPr>
      <dsp:spPr>
        <a:xfrm>
          <a:off x="0" y="2082209"/>
          <a:ext cx="8229600" cy="839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500" kern="1200" dirty="0" smtClean="0"/>
            <a:t>Δευτερογενής αξιολόγηση / εκτίμηση</a:t>
          </a:r>
          <a:endParaRPr lang="el-GR" sz="3500" kern="1200" dirty="0"/>
        </a:p>
      </dsp:txBody>
      <dsp:txXfrm>
        <a:off x="0" y="2082209"/>
        <a:ext cx="8229600" cy="839474"/>
      </dsp:txXfrm>
    </dsp:sp>
    <dsp:sp modelId="{5826ECDC-F24D-4746-9660-B6725B607BC8}">
      <dsp:nvSpPr>
        <dsp:cNvPr id="0" name=""/>
        <dsp:cNvSpPr/>
      </dsp:nvSpPr>
      <dsp:spPr>
        <a:xfrm>
          <a:off x="0" y="2921684"/>
          <a:ext cx="8229600" cy="1992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700" kern="1200" dirty="0" smtClean="0"/>
            <a:t>ορισμένες πτυχές της </a:t>
          </a:r>
          <a:r>
            <a:rPr lang="el-GR" sz="2700" kern="1200" dirty="0" err="1" smtClean="0"/>
            <a:t>υπογονιμότητας</a:t>
          </a:r>
          <a:r>
            <a:rPr lang="el-GR" sz="2700" kern="1200" dirty="0" smtClean="0"/>
            <a:t> μπορεί να αξιολογηθούν ως σχετικά ανεξέλεγκτες, π.χ. επιτυχία σύλληψης, κι ορισμένες ως περισσότερο ελεγχόμενες, π.χ. διαγνωστικοί έλεγχοι και θεραπείες.</a:t>
          </a:r>
          <a:r>
            <a:rPr lang="en-US" sz="2700" kern="1200" dirty="0" smtClean="0"/>
            <a:t> </a:t>
          </a:r>
          <a:endParaRPr lang="el-GR" sz="2700" kern="1200" dirty="0"/>
        </a:p>
      </dsp:txBody>
      <dsp:txXfrm>
        <a:off x="0" y="2921684"/>
        <a:ext cx="8229600" cy="199237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BE5789-26A9-4723-A073-F50DD0498D9B}">
      <dsp:nvSpPr>
        <dsp:cNvPr id="0" name=""/>
        <dsp:cNvSpPr/>
      </dsp:nvSpPr>
      <dsp:spPr>
        <a:xfrm rot="16200000">
          <a:off x="1134126" y="-1134126"/>
          <a:ext cx="1584175" cy="385242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εφαρμογή τεχνικών επίλυσης προβλήματος</a:t>
          </a:r>
          <a:endParaRPr lang="el-GR" sz="2400" kern="1200" dirty="0"/>
        </a:p>
      </dsp:txBody>
      <dsp:txXfrm rot="5400000">
        <a:off x="0" y="0"/>
        <a:ext cx="3852428" cy="1188132"/>
      </dsp:txXfrm>
    </dsp:sp>
    <dsp:sp modelId="{0CC36D07-59C6-4F12-AD85-B821741CB0AF}">
      <dsp:nvSpPr>
        <dsp:cNvPr id="0" name=""/>
        <dsp:cNvSpPr/>
      </dsp:nvSpPr>
      <dsp:spPr>
        <a:xfrm>
          <a:off x="3852428" y="0"/>
          <a:ext cx="3852428" cy="158417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αναζήτηση και συγκέντρωση πληροφοριών</a:t>
          </a:r>
          <a:endParaRPr lang="el-GR" sz="2400" kern="1200" dirty="0"/>
        </a:p>
      </dsp:txBody>
      <dsp:txXfrm>
        <a:off x="3852428" y="0"/>
        <a:ext cx="3852428" cy="1188132"/>
      </dsp:txXfrm>
    </dsp:sp>
    <dsp:sp modelId="{CC106567-F531-41E4-92FA-FE065DA258D2}">
      <dsp:nvSpPr>
        <dsp:cNvPr id="0" name=""/>
        <dsp:cNvSpPr/>
      </dsp:nvSpPr>
      <dsp:spPr>
        <a:xfrm rot="10800000">
          <a:off x="0" y="1584175"/>
          <a:ext cx="3852428" cy="158417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δημιουργία πλάνου δράσης</a:t>
          </a:r>
          <a:endParaRPr lang="el-GR" sz="2400" kern="1200" dirty="0"/>
        </a:p>
      </dsp:txBody>
      <dsp:txXfrm rot="10800000">
        <a:off x="0" y="1980219"/>
        <a:ext cx="3852428" cy="1188132"/>
      </dsp:txXfrm>
    </dsp:sp>
    <dsp:sp modelId="{8534E3E2-3AFA-4A98-A398-0BB9436EF8E3}">
      <dsp:nvSpPr>
        <dsp:cNvPr id="0" name=""/>
        <dsp:cNvSpPr/>
      </dsp:nvSpPr>
      <dsp:spPr>
        <a:xfrm rot="5400000">
          <a:off x="4986554" y="450049"/>
          <a:ext cx="1584175" cy="385242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ανεύρεση εναλλακτικών λύσεων </a:t>
          </a:r>
          <a:endParaRPr lang="el-GR" sz="2400" kern="1200" dirty="0"/>
        </a:p>
      </dsp:txBody>
      <dsp:txXfrm rot="-5400000">
        <a:off x="3852428" y="1980219"/>
        <a:ext cx="3852428" cy="1188132"/>
      </dsp:txXfrm>
    </dsp:sp>
    <dsp:sp modelId="{04624A30-6C91-4688-9D3C-7602BE5485D0}">
      <dsp:nvSpPr>
        <dsp:cNvPr id="0" name=""/>
        <dsp:cNvSpPr/>
      </dsp:nvSpPr>
      <dsp:spPr>
        <a:xfrm>
          <a:off x="2696699" y="1188131"/>
          <a:ext cx="2311456" cy="792087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παραδείγματα</a:t>
          </a:r>
          <a:endParaRPr lang="el-GR" sz="2400" kern="1200" dirty="0"/>
        </a:p>
      </dsp:txBody>
      <dsp:txXfrm>
        <a:off x="2735366" y="1226798"/>
        <a:ext cx="2234122" cy="71475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BE5789-26A9-4723-A073-F50DD0498D9B}">
      <dsp:nvSpPr>
        <dsp:cNvPr id="0" name=""/>
        <dsp:cNvSpPr/>
      </dsp:nvSpPr>
      <dsp:spPr>
        <a:xfrm rot="16200000">
          <a:off x="1134126" y="-1134126"/>
          <a:ext cx="1584175" cy="385242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αποφυγή</a:t>
          </a:r>
          <a:endParaRPr lang="el-GR" sz="2600" kern="1200" dirty="0"/>
        </a:p>
      </dsp:txBody>
      <dsp:txXfrm rot="5400000">
        <a:off x="0" y="0"/>
        <a:ext cx="3852428" cy="1188132"/>
      </dsp:txXfrm>
    </dsp:sp>
    <dsp:sp modelId="{0CC36D07-59C6-4F12-AD85-B821741CB0AF}">
      <dsp:nvSpPr>
        <dsp:cNvPr id="0" name=""/>
        <dsp:cNvSpPr/>
      </dsp:nvSpPr>
      <dsp:spPr>
        <a:xfrm>
          <a:off x="3852428" y="0"/>
          <a:ext cx="3852428" cy="158417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άρνηση</a:t>
          </a:r>
          <a:endParaRPr lang="el-GR" sz="2600" kern="1200" dirty="0"/>
        </a:p>
      </dsp:txBody>
      <dsp:txXfrm>
        <a:off x="3852428" y="0"/>
        <a:ext cx="3852428" cy="1188132"/>
      </dsp:txXfrm>
    </dsp:sp>
    <dsp:sp modelId="{CC106567-F531-41E4-92FA-FE065DA258D2}">
      <dsp:nvSpPr>
        <dsp:cNvPr id="0" name=""/>
        <dsp:cNvSpPr/>
      </dsp:nvSpPr>
      <dsp:spPr>
        <a:xfrm rot="10800000">
          <a:off x="0" y="1584175"/>
          <a:ext cx="3852428" cy="158417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err="1" smtClean="0"/>
            <a:t>αυτοκατηγορία</a:t>
          </a:r>
          <a:endParaRPr lang="el-GR" sz="2600" kern="1200" dirty="0"/>
        </a:p>
      </dsp:txBody>
      <dsp:txXfrm rot="10800000">
        <a:off x="0" y="1980219"/>
        <a:ext cx="3852428" cy="1188132"/>
      </dsp:txXfrm>
    </dsp:sp>
    <dsp:sp modelId="{8534E3E2-3AFA-4A98-A398-0BB9436EF8E3}">
      <dsp:nvSpPr>
        <dsp:cNvPr id="0" name=""/>
        <dsp:cNvSpPr/>
      </dsp:nvSpPr>
      <dsp:spPr>
        <a:xfrm rot="5400000">
          <a:off x="4986554" y="450049"/>
          <a:ext cx="1584175" cy="385242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αναζήτηση υποστήριξης </a:t>
          </a:r>
          <a:endParaRPr lang="el-GR" sz="2600" kern="1200" dirty="0"/>
        </a:p>
      </dsp:txBody>
      <dsp:txXfrm rot="-5400000">
        <a:off x="3852428" y="1980219"/>
        <a:ext cx="3852428" cy="1188132"/>
      </dsp:txXfrm>
    </dsp:sp>
    <dsp:sp modelId="{04624A30-6C91-4688-9D3C-7602BE5485D0}">
      <dsp:nvSpPr>
        <dsp:cNvPr id="0" name=""/>
        <dsp:cNvSpPr/>
      </dsp:nvSpPr>
      <dsp:spPr>
        <a:xfrm>
          <a:off x="2696699" y="1188131"/>
          <a:ext cx="2311456" cy="792087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παραδείγματα</a:t>
          </a:r>
          <a:endParaRPr lang="el-GR" sz="2600" kern="1200" dirty="0"/>
        </a:p>
      </dsp:txBody>
      <dsp:txXfrm>
        <a:off x="2735366" y="1226798"/>
        <a:ext cx="2234122" cy="7147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B37500-6273-46BF-ADB9-5FA0A9E504D3}">
      <dsp:nvSpPr>
        <dsp:cNvPr id="0" name=""/>
        <dsp:cNvSpPr/>
      </dsp:nvSpPr>
      <dsp:spPr>
        <a:xfrm>
          <a:off x="0" y="583664"/>
          <a:ext cx="8208912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5A8E0A-54BC-4CED-A1CF-1735461C953E}">
      <dsp:nvSpPr>
        <dsp:cNvPr id="0" name=""/>
        <dsp:cNvSpPr/>
      </dsp:nvSpPr>
      <dsp:spPr>
        <a:xfrm>
          <a:off x="410445" y="8024"/>
          <a:ext cx="5746238" cy="1151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Εμφάνιση στρες, άγχους, κατάθλιψης.</a:t>
          </a:r>
        </a:p>
      </dsp:txBody>
      <dsp:txXfrm>
        <a:off x="410445" y="8024"/>
        <a:ext cx="5746238" cy="1151280"/>
      </dsp:txXfrm>
    </dsp:sp>
    <dsp:sp modelId="{B1CAAA44-214D-45A5-AEB1-963101B0C97D}">
      <dsp:nvSpPr>
        <dsp:cNvPr id="0" name=""/>
        <dsp:cNvSpPr/>
      </dsp:nvSpPr>
      <dsp:spPr>
        <a:xfrm>
          <a:off x="0" y="2352704"/>
          <a:ext cx="8208912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ED7E5E-99FF-48CE-B6A4-4F75F35330BC}">
      <dsp:nvSpPr>
        <dsp:cNvPr id="0" name=""/>
        <dsp:cNvSpPr/>
      </dsp:nvSpPr>
      <dsp:spPr>
        <a:xfrm>
          <a:off x="410445" y="1777064"/>
          <a:ext cx="5746238" cy="1151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Σύγκριση δύο φύλων αναφορικά με ψυχολογική δυσφορία.</a:t>
          </a:r>
        </a:p>
      </dsp:txBody>
      <dsp:txXfrm>
        <a:off x="410445" y="1777064"/>
        <a:ext cx="5746238" cy="1151280"/>
      </dsp:txXfrm>
    </dsp:sp>
    <dsp:sp modelId="{5A3891D1-4CE6-4DDA-83E9-FAE4E4797899}">
      <dsp:nvSpPr>
        <dsp:cNvPr id="0" name=""/>
        <dsp:cNvSpPr/>
      </dsp:nvSpPr>
      <dsp:spPr>
        <a:xfrm>
          <a:off x="0" y="4121743"/>
          <a:ext cx="8208912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B0AA60-04A0-4411-B554-021DEA82E94E}">
      <dsp:nvSpPr>
        <dsp:cNvPr id="0" name=""/>
        <dsp:cNvSpPr/>
      </dsp:nvSpPr>
      <dsp:spPr>
        <a:xfrm>
          <a:off x="410445" y="3546104"/>
          <a:ext cx="5746238" cy="1151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Περιορισμένες μελέτες για εκτίμηση συντροφικής σχέσης.</a:t>
          </a:r>
          <a:endParaRPr lang="el-GR" sz="2000" kern="1200" dirty="0"/>
        </a:p>
      </dsp:txBody>
      <dsp:txXfrm>
        <a:off x="410445" y="3546104"/>
        <a:ext cx="5746238" cy="11512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94701D-CD32-45DE-9CAF-00858E0F4FDB}">
      <dsp:nvSpPr>
        <dsp:cNvPr id="0" name=""/>
        <dsp:cNvSpPr/>
      </dsp:nvSpPr>
      <dsp:spPr>
        <a:xfrm>
          <a:off x="0" y="0"/>
          <a:ext cx="8229600" cy="135778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6200" kern="1200" dirty="0" smtClean="0"/>
            <a:t>Αρνητική επίδραση</a:t>
          </a:r>
          <a:endParaRPr lang="el-GR" sz="6200" kern="1200" dirty="0"/>
        </a:p>
      </dsp:txBody>
      <dsp:txXfrm>
        <a:off x="0" y="0"/>
        <a:ext cx="8229600" cy="1357788"/>
      </dsp:txXfrm>
    </dsp:sp>
    <dsp:sp modelId="{3B3AD8F0-7099-4A17-804B-C3E9080554E1}">
      <dsp:nvSpPr>
        <dsp:cNvPr id="0" name=""/>
        <dsp:cNvSpPr/>
      </dsp:nvSpPr>
      <dsp:spPr>
        <a:xfrm>
          <a:off x="20697" y="1324741"/>
          <a:ext cx="4114799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b="0" i="0" kern="1200" dirty="0" err="1" smtClean="0"/>
            <a:t>Valsangkar</a:t>
          </a:r>
          <a:r>
            <a:rPr lang="en-US" sz="5700" b="0" i="0" kern="1200" dirty="0" smtClean="0"/>
            <a:t> et al. (2011) </a:t>
          </a:r>
          <a:r>
            <a:rPr lang="en-US" sz="5700" kern="1200" dirty="0" smtClean="0"/>
            <a:t/>
          </a:r>
          <a:br>
            <a:rPr lang="en-US" sz="5700" kern="1200" dirty="0" smtClean="0"/>
          </a:br>
          <a:endParaRPr lang="en-US" sz="5700" kern="1200" dirty="0"/>
        </a:p>
      </dsp:txBody>
      <dsp:txXfrm>
        <a:off x="20697" y="1324741"/>
        <a:ext cx="4114799" cy="2851356"/>
      </dsp:txXfrm>
    </dsp:sp>
    <dsp:sp modelId="{7537EB48-3F72-4FBD-9BFC-C2D41A1A614F}">
      <dsp:nvSpPr>
        <dsp:cNvPr id="0" name=""/>
        <dsp:cNvSpPr/>
      </dsp:nvSpPr>
      <dsp:spPr>
        <a:xfrm>
          <a:off x="4114800" y="1357788"/>
          <a:ext cx="4114799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b="0" i="0" kern="1200" dirty="0" err="1" smtClean="0"/>
            <a:t>Monga</a:t>
          </a:r>
          <a:r>
            <a:rPr lang="en-US" sz="5700" b="0" i="0" kern="1200" dirty="0" smtClean="0"/>
            <a:t> et al. (2004)</a:t>
          </a:r>
          <a:r>
            <a:rPr lang="en-US" sz="5700" kern="1200" dirty="0" smtClean="0"/>
            <a:t/>
          </a:r>
          <a:br>
            <a:rPr lang="en-US" sz="5700" kern="1200" dirty="0" smtClean="0"/>
          </a:br>
          <a:endParaRPr lang="en-US" sz="5700" kern="1200" dirty="0"/>
        </a:p>
      </dsp:txBody>
      <dsp:txXfrm>
        <a:off x="4114800" y="1357788"/>
        <a:ext cx="4114799" cy="2851356"/>
      </dsp:txXfrm>
    </dsp:sp>
    <dsp:sp modelId="{74AF31FF-E16B-4063-8A2F-E1DDCB54D0CA}">
      <dsp:nvSpPr>
        <dsp:cNvPr id="0" name=""/>
        <dsp:cNvSpPr/>
      </dsp:nvSpPr>
      <dsp:spPr>
        <a:xfrm>
          <a:off x="0" y="4209145"/>
          <a:ext cx="8229600" cy="31681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89DB9-77AF-443C-832D-B14FB7887B14}">
      <dsp:nvSpPr>
        <dsp:cNvPr id="0" name=""/>
        <dsp:cNvSpPr/>
      </dsp:nvSpPr>
      <dsp:spPr>
        <a:xfrm>
          <a:off x="0" y="0"/>
          <a:ext cx="8229600" cy="135778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800" kern="1200" dirty="0" smtClean="0"/>
            <a:t>Α) Συγκεκριμένο στάδιο εξωσωματικής γονιμοποίησης</a:t>
          </a:r>
          <a:endParaRPr lang="el-GR" sz="3800" kern="1200" dirty="0"/>
        </a:p>
      </dsp:txBody>
      <dsp:txXfrm>
        <a:off x="0" y="0"/>
        <a:ext cx="8229600" cy="1357788"/>
      </dsp:txXfrm>
    </dsp:sp>
    <dsp:sp modelId="{BFBD2FCF-3CAE-44ED-94F7-EEE5CA1F1181}">
      <dsp:nvSpPr>
        <dsp:cNvPr id="0" name=""/>
        <dsp:cNvSpPr/>
      </dsp:nvSpPr>
      <dsp:spPr>
        <a:xfrm>
          <a:off x="0" y="1357788"/>
          <a:ext cx="4114799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err="1" smtClean="0"/>
            <a:t>Ωοληψία</a:t>
          </a:r>
          <a:r>
            <a:rPr lang="el-GR" sz="2500" kern="1200" dirty="0" smtClean="0"/>
            <a:t> / </a:t>
          </a:r>
          <a:r>
            <a:rPr lang="el-GR" sz="2500" kern="1200" dirty="0" err="1" smtClean="0"/>
            <a:t>εμβρυομεταφορά</a:t>
          </a:r>
          <a:r>
            <a:rPr lang="el-GR" sz="2500" kern="1200" dirty="0" smtClean="0"/>
            <a:t>: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500" kern="1200" dirty="0" smtClean="0"/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- </a:t>
          </a:r>
          <a:r>
            <a:rPr lang="el-GR" sz="2500" kern="1200" dirty="0" err="1" smtClean="0"/>
            <a:t>Leiblum</a:t>
          </a:r>
          <a:r>
            <a:rPr lang="el-GR" sz="2500" kern="1200" dirty="0" smtClean="0"/>
            <a:t> </a:t>
          </a:r>
          <a:r>
            <a:rPr lang="en-US" sz="2500" kern="1200" dirty="0" smtClean="0"/>
            <a:t>et al</a:t>
          </a:r>
          <a:r>
            <a:rPr lang="el-GR" sz="2500" kern="1200" dirty="0" smtClean="0"/>
            <a:t>. (1987).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- </a:t>
          </a:r>
          <a:r>
            <a:rPr lang="el-GR" sz="2500" kern="1200" dirty="0" err="1" smtClean="0"/>
            <a:t>Seibel</a:t>
          </a:r>
          <a:r>
            <a:rPr lang="el-GR" sz="2500" kern="1200" dirty="0" smtClean="0"/>
            <a:t> &amp; </a:t>
          </a:r>
          <a:r>
            <a:rPr lang="el-GR" sz="2500" kern="1200" dirty="0" err="1" smtClean="0"/>
            <a:t>Levin</a:t>
          </a:r>
          <a:r>
            <a:rPr lang="el-GR" sz="2500" kern="1200" dirty="0" smtClean="0"/>
            <a:t> (1987).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-</a:t>
          </a:r>
          <a:r>
            <a:rPr lang="en-US" sz="2500" kern="1200" dirty="0" err="1" smtClean="0"/>
            <a:t>Boivin</a:t>
          </a:r>
          <a:r>
            <a:rPr lang="en-US" sz="2500" kern="1200" dirty="0" smtClean="0"/>
            <a:t> </a:t>
          </a:r>
          <a:r>
            <a:rPr lang="el-GR" sz="2500" kern="1200" dirty="0" smtClean="0"/>
            <a:t>&amp; </a:t>
          </a:r>
          <a:r>
            <a:rPr lang="en-US" sz="2500" kern="1200" dirty="0" err="1" smtClean="0"/>
            <a:t>Takefman</a:t>
          </a:r>
          <a:r>
            <a:rPr lang="el-GR" sz="2500" kern="1200" dirty="0" smtClean="0"/>
            <a:t> (1996). </a:t>
          </a:r>
          <a:endParaRPr lang="el-GR" sz="2500" kern="1200" dirty="0"/>
        </a:p>
      </dsp:txBody>
      <dsp:txXfrm>
        <a:off x="0" y="1357788"/>
        <a:ext cx="4114799" cy="2851356"/>
      </dsp:txXfrm>
    </dsp:sp>
    <dsp:sp modelId="{363C2C65-28A4-4DCB-95C0-CF8256623B54}">
      <dsp:nvSpPr>
        <dsp:cNvPr id="0" name=""/>
        <dsp:cNvSpPr/>
      </dsp:nvSpPr>
      <dsp:spPr>
        <a:xfrm>
          <a:off x="4114800" y="1357788"/>
          <a:ext cx="4114799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Ολοκλήρωση εξωσωματικής γονιμοποίησης: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500" kern="1200" dirty="0" smtClean="0"/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-</a:t>
          </a:r>
          <a:r>
            <a:rPr lang="el-GR" sz="2500" kern="1200" dirty="0" err="1" smtClean="0"/>
            <a:t>Visser</a:t>
          </a:r>
          <a:r>
            <a:rPr lang="el-GR" sz="2500" kern="1200" dirty="0" smtClean="0"/>
            <a:t> </a:t>
          </a:r>
          <a:r>
            <a:rPr lang="en-US" sz="2500" kern="1200" dirty="0" smtClean="0"/>
            <a:t>et al</a:t>
          </a:r>
          <a:r>
            <a:rPr lang="el-GR" sz="2500" kern="1200" dirty="0" smtClean="0"/>
            <a:t>. (1994)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-</a:t>
          </a:r>
          <a:r>
            <a:rPr lang="en-US" sz="2500" kern="1200" dirty="0" err="1" smtClean="0"/>
            <a:t>Leiblum</a:t>
          </a:r>
          <a:r>
            <a:rPr lang="el-GR" sz="2500" kern="1200" dirty="0" smtClean="0"/>
            <a:t>, </a:t>
          </a:r>
          <a:r>
            <a:rPr lang="en-US" sz="2500" kern="1200" dirty="0" smtClean="0"/>
            <a:t>Aviv </a:t>
          </a:r>
          <a:r>
            <a:rPr lang="el-GR" sz="2500" kern="1200" dirty="0" smtClean="0"/>
            <a:t>&amp; </a:t>
          </a:r>
          <a:r>
            <a:rPr lang="en-US" sz="2500" kern="1200" dirty="0" err="1" smtClean="0"/>
            <a:t>Hamer</a:t>
          </a:r>
          <a:r>
            <a:rPr lang="en-US" sz="2500" kern="1200" dirty="0" smtClean="0"/>
            <a:t> </a:t>
          </a:r>
          <a:r>
            <a:rPr lang="el-GR" sz="2500" kern="1200" dirty="0" smtClean="0"/>
            <a:t>(1998)  </a:t>
          </a:r>
          <a:endParaRPr lang="el-GR" sz="2500" kern="1200" dirty="0"/>
        </a:p>
      </dsp:txBody>
      <dsp:txXfrm>
        <a:off x="4114800" y="1357788"/>
        <a:ext cx="4114799" cy="2851356"/>
      </dsp:txXfrm>
    </dsp:sp>
    <dsp:sp modelId="{A7C5D7AB-9DA0-48CC-A0A5-1C2099355480}">
      <dsp:nvSpPr>
        <dsp:cNvPr id="0" name=""/>
        <dsp:cNvSpPr/>
      </dsp:nvSpPr>
      <dsp:spPr>
        <a:xfrm>
          <a:off x="0" y="4209145"/>
          <a:ext cx="8229600" cy="31681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F9667-8BEC-478E-AF29-AE0ADB7F6133}">
      <dsp:nvSpPr>
        <dsp:cNvPr id="0" name=""/>
        <dsp:cNvSpPr/>
      </dsp:nvSpPr>
      <dsp:spPr>
        <a:xfrm>
          <a:off x="0" y="0"/>
          <a:ext cx="8229600" cy="135778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6200" kern="1200" dirty="0" smtClean="0"/>
            <a:t>Β) Διαχρονικές μελέτες  </a:t>
          </a:r>
          <a:endParaRPr lang="el-GR" sz="6200" kern="1200" dirty="0"/>
        </a:p>
      </dsp:txBody>
      <dsp:txXfrm>
        <a:off x="0" y="0"/>
        <a:ext cx="8229600" cy="1357788"/>
      </dsp:txXfrm>
    </dsp:sp>
    <dsp:sp modelId="{5C6E5C70-FC32-4A4E-B573-BFF4598F9E25}">
      <dsp:nvSpPr>
        <dsp:cNvPr id="0" name=""/>
        <dsp:cNvSpPr/>
      </dsp:nvSpPr>
      <dsp:spPr>
        <a:xfrm>
          <a:off x="0" y="1357788"/>
          <a:ext cx="4114799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err="1" smtClean="0"/>
            <a:t>Benazon</a:t>
          </a:r>
          <a:r>
            <a:rPr lang="el-GR" sz="4500" kern="1200" dirty="0" smtClean="0"/>
            <a:t>, </a:t>
          </a:r>
          <a:r>
            <a:rPr lang="en-US" sz="4500" kern="1200" dirty="0" smtClean="0"/>
            <a:t>Wright</a:t>
          </a:r>
          <a:r>
            <a:rPr lang="el-GR" sz="4500" kern="1200" dirty="0" smtClean="0"/>
            <a:t> &amp; </a:t>
          </a:r>
          <a:r>
            <a:rPr lang="en-US" sz="4500" kern="1200" dirty="0" err="1" smtClean="0"/>
            <a:t>Sabourin</a:t>
          </a:r>
          <a:r>
            <a:rPr lang="el-GR" sz="4500" kern="1200" dirty="0" smtClean="0"/>
            <a:t> (1992)</a:t>
          </a:r>
          <a:endParaRPr lang="el-GR" sz="4500" kern="1200" dirty="0"/>
        </a:p>
      </dsp:txBody>
      <dsp:txXfrm>
        <a:off x="0" y="1357788"/>
        <a:ext cx="4114799" cy="2851356"/>
      </dsp:txXfrm>
    </dsp:sp>
    <dsp:sp modelId="{DEEAC223-C9E6-417B-87C1-3780F97DA4FE}">
      <dsp:nvSpPr>
        <dsp:cNvPr id="0" name=""/>
        <dsp:cNvSpPr/>
      </dsp:nvSpPr>
      <dsp:spPr>
        <a:xfrm>
          <a:off x="4114800" y="1357788"/>
          <a:ext cx="4114799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500" kern="1200" dirty="0" err="1" smtClean="0"/>
            <a:t>Sydsjo</a:t>
          </a:r>
          <a:r>
            <a:rPr lang="el-GR" sz="4500" kern="1200" dirty="0" smtClean="0"/>
            <a:t> </a:t>
          </a:r>
          <a:r>
            <a:rPr lang="en-US" sz="4500" kern="1200" dirty="0" smtClean="0"/>
            <a:t>et al. (2005)</a:t>
          </a:r>
          <a:endParaRPr lang="el-GR" sz="4500" kern="1200" dirty="0"/>
        </a:p>
      </dsp:txBody>
      <dsp:txXfrm>
        <a:off x="4114800" y="1357788"/>
        <a:ext cx="4114799" cy="2851356"/>
      </dsp:txXfrm>
    </dsp:sp>
    <dsp:sp modelId="{F6F35267-E289-4181-94DB-50086AF4BEEE}">
      <dsp:nvSpPr>
        <dsp:cNvPr id="0" name=""/>
        <dsp:cNvSpPr/>
      </dsp:nvSpPr>
      <dsp:spPr>
        <a:xfrm>
          <a:off x="0" y="4209145"/>
          <a:ext cx="8229600" cy="31681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19F5DC-B2BA-4152-BBF0-0221CD16DF75}">
      <dsp:nvSpPr>
        <dsp:cNvPr id="0" name=""/>
        <dsp:cNvSpPr/>
      </dsp:nvSpPr>
      <dsp:spPr>
        <a:xfrm>
          <a:off x="0" y="0"/>
          <a:ext cx="8640960" cy="136095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/>
            <a:t>Οι γυναίκες είναι πιο ικανοποιημένες για την συντροφική σχέση σε σύγκριση με τους άντρες</a:t>
          </a:r>
          <a:endParaRPr lang="el-GR" sz="3400" kern="1200" dirty="0"/>
        </a:p>
      </dsp:txBody>
      <dsp:txXfrm>
        <a:off x="0" y="0"/>
        <a:ext cx="8640960" cy="1360951"/>
      </dsp:txXfrm>
    </dsp:sp>
    <dsp:sp modelId="{4C897B6E-0AF8-4697-9B4C-6ED62F277D4D}">
      <dsp:nvSpPr>
        <dsp:cNvPr id="0" name=""/>
        <dsp:cNvSpPr/>
      </dsp:nvSpPr>
      <dsp:spPr>
        <a:xfrm>
          <a:off x="0" y="1360951"/>
          <a:ext cx="4320480" cy="2857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900" kern="1200" dirty="0" err="1" smtClean="0"/>
            <a:t>Beaurepaire</a:t>
          </a:r>
          <a:r>
            <a:rPr lang="en-US" sz="5900" kern="1200" dirty="0" smtClean="0"/>
            <a:t> et al.</a:t>
          </a:r>
          <a:r>
            <a:rPr lang="el-GR" sz="5900" kern="1200" dirty="0" smtClean="0"/>
            <a:t>  (1994) </a:t>
          </a:r>
          <a:endParaRPr lang="el-GR" sz="5900" kern="1200" dirty="0"/>
        </a:p>
      </dsp:txBody>
      <dsp:txXfrm>
        <a:off x="0" y="1360951"/>
        <a:ext cx="4320480" cy="2857997"/>
      </dsp:txXfrm>
    </dsp:sp>
    <dsp:sp modelId="{32622AEA-8B7D-460E-986C-5B62DB7BD032}">
      <dsp:nvSpPr>
        <dsp:cNvPr id="0" name=""/>
        <dsp:cNvSpPr/>
      </dsp:nvSpPr>
      <dsp:spPr>
        <a:xfrm>
          <a:off x="4320480" y="1360951"/>
          <a:ext cx="4320480" cy="2857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900" kern="1200" dirty="0" smtClean="0"/>
            <a:t>Schmidt et al. (2005)</a:t>
          </a:r>
          <a:endParaRPr lang="el-GR" sz="5900" kern="1200" dirty="0"/>
        </a:p>
      </dsp:txBody>
      <dsp:txXfrm>
        <a:off x="4320480" y="1360951"/>
        <a:ext cx="4320480" cy="2857997"/>
      </dsp:txXfrm>
    </dsp:sp>
    <dsp:sp modelId="{6141FF24-E11B-4391-86FD-108B630AFC28}">
      <dsp:nvSpPr>
        <dsp:cNvPr id="0" name=""/>
        <dsp:cNvSpPr/>
      </dsp:nvSpPr>
      <dsp:spPr>
        <a:xfrm>
          <a:off x="0" y="4218948"/>
          <a:ext cx="8640960" cy="31755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19F5DC-B2BA-4152-BBF0-0221CD16DF75}">
      <dsp:nvSpPr>
        <dsp:cNvPr id="0" name=""/>
        <dsp:cNvSpPr/>
      </dsp:nvSpPr>
      <dsp:spPr>
        <a:xfrm>
          <a:off x="0" y="0"/>
          <a:ext cx="8640960" cy="136095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 dirty="0" smtClean="0"/>
            <a:t>Οι γυναίκες είναι πιο δυσαρεστημένες από την συντροφική σχέση σε σύγκριση με τους άντρες</a:t>
          </a:r>
          <a:endParaRPr lang="el-GR" sz="3400" kern="1200" dirty="0"/>
        </a:p>
      </dsp:txBody>
      <dsp:txXfrm>
        <a:off x="0" y="0"/>
        <a:ext cx="8640960" cy="1360951"/>
      </dsp:txXfrm>
    </dsp:sp>
    <dsp:sp modelId="{4C897B6E-0AF8-4697-9B4C-6ED62F277D4D}">
      <dsp:nvSpPr>
        <dsp:cNvPr id="0" name=""/>
        <dsp:cNvSpPr/>
      </dsp:nvSpPr>
      <dsp:spPr>
        <a:xfrm>
          <a:off x="4219" y="1360951"/>
          <a:ext cx="2877507" cy="2857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b="0" i="0" kern="1200" dirty="0" smtClean="0"/>
            <a:t>Lee et al.</a:t>
          </a:r>
          <a:r>
            <a:rPr lang="el-GR" sz="5300" b="0" i="0" kern="1200" dirty="0" smtClean="0"/>
            <a:t> </a:t>
          </a:r>
          <a:r>
            <a:rPr lang="en-US" sz="5300" b="0" i="0" kern="1200" dirty="0" smtClean="0"/>
            <a:t>(2001)</a:t>
          </a:r>
          <a:r>
            <a:rPr lang="en-US" sz="5300" kern="1200" dirty="0" smtClean="0"/>
            <a:t/>
          </a:r>
          <a:br>
            <a:rPr lang="en-US" sz="5300" kern="1200" dirty="0" smtClean="0"/>
          </a:br>
          <a:endParaRPr lang="en-US" sz="5300" kern="1200" dirty="0"/>
        </a:p>
      </dsp:txBody>
      <dsp:txXfrm>
        <a:off x="4219" y="1360951"/>
        <a:ext cx="2877507" cy="2857997"/>
      </dsp:txXfrm>
    </dsp:sp>
    <dsp:sp modelId="{79CEE093-E9C4-47B3-AD53-BC409E925456}">
      <dsp:nvSpPr>
        <dsp:cNvPr id="0" name=""/>
        <dsp:cNvSpPr/>
      </dsp:nvSpPr>
      <dsp:spPr>
        <a:xfrm>
          <a:off x="2881726" y="1360951"/>
          <a:ext cx="2877507" cy="2857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5300" kern="1200" dirty="0" err="1" smtClean="0"/>
            <a:t>Slade</a:t>
          </a:r>
          <a:r>
            <a:rPr lang="el-GR" sz="5300" kern="1200" dirty="0" smtClean="0"/>
            <a:t> </a:t>
          </a:r>
          <a:r>
            <a:rPr lang="en-US" sz="5300" kern="1200" dirty="0" smtClean="0"/>
            <a:t>et al. (1997)</a:t>
          </a:r>
          <a:endParaRPr lang="el-GR" sz="5300" kern="1200" dirty="0"/>
        </a:p>
      </dsp:txBody>
      <dsp:txXfrm>
        <a:off x="2881726" y="1360951"/>
        <a:ext cx="2877507" cy="2857997"/>
      </dsp:txXfrm>
    </dsp:sp>
    <dsp:sp modelId="{FD55CA1E-3AB1-4415-B8EF-A84C3310252E}">
      <dsp:nvSpPr>
        <dsp:cNvPr id="0" name=""/>
        <dsp:cNvSpPr/>
      </dsp:nvSpPr>
      <dsp:spPr>
        <a:xfrm>
          <a:off x="5759233" y="1360951"/>
          <a:ext cx="2877507" cy="2857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err="1" smtClean="0"/>
            <a:t>Verhaak</a:t>
          </a:r>
          <a:r>
            <a:rPr lang="en-US" sz="5300" kern="1200" dirty="0" smtClean="0"/>
            <a:t> et al. (2005) </a:t>
          </a:r>
          <a:endParaRPr lang="el-GR" sz="5300" kern="1200" dirty="0"/>
        </a:p>
      </dsp:txBody>
      <dsp:txXfrm>
        <a:off x="5759233" y="1360951"/>
        <a:ext cx="2877507" cy="2857997"/>
      </dsp:txXfrm>
    </dsp:sp>
    <dsp:sp modelId="{6141FF24-E11B-4391-86FD-108B630AFC28}">
      <dsp:nvSpPr>
        <dsp:cNvPr id="0" name=""/>
        <dsp:cNvSpPr/>
      </dsp:nvSpPr>
      <dsp:spPr>
        <a:xfrm>
          <a:off x="0" y="4218948"/>
          <a:ext cx="8640960" cy="31755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D00F8E-58D3-4F88-8793-8B9F057596C9}">
      <dsp:nvSpPr>
        <dsp:cNvPr id="0" name=""/>
        <dsp:cNvSpPr/>
      </dsp:nvSpPr>
      <dsp:spPr>
        <a:xfrm>
          <a:off x="3291839" y="552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200" kern="1200" dirty="0" smtClean="0"/>
            <a:t>μεταβλητές που δεν επιδέχονται παρέμβασης από ειδικούς. </a:t>
          </a:r>
          <a:endParaRPr lang="el-GR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200" kern="1200" dirty="0" smtClean="0"/>
            <a:t>π.χ. κοινωνικές  ή δημογραφικές  μεταβλητές, ιατρικές πτυχές γονιμότητας.</a:t>
          </a:r>
          <a:endParaRPr lang="el-GR" sz="2200" kern="1200" dirty="0"/>
        </a:p>
      </dsp:txBody>
      <dsp:txXfrm>
        <a:off x="3291839" y="552"/>
        <a:ext cx="4937760" cy="2154694"/>
      </dsp:txXfrm>
    </dsp:sp>
    <dsp:sp modelId="{1131EDCA-2EB2-4B1F-A021-FA18D60A5A59}">
      <dsp:nvSpPr>
        <dsp:cNvPr id="0" name=""/>
        <dsp:cNvSpPr/>
      </dsp:nvSpPr>
      <dsp:spPr>
        <a:xfrm>
          <a:off x="0" y="552"/>
          <a:ext cx="329184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600" kern="1200" dirty="0" smtClean="0"/>
            <a:t>Αντικειμενικοί παράγοντες</a:t>
          </a:r>
          <a:endParaRPr lang="el-GR" sz="3600" kern="1200" dirty="0"/>
        </a:p>
      </dsp:txBody>
      <dsp:txXfrm>
        <a:off x="0" y="552"/>
        <a:ext cx="3291840" cy="2154694"/>
      </dsp:txXfrm>
    </dsp:sp>
    <dsp:sp modelId="{2D65459D-E9CE-4E39-A285-6C0D1D488E2A}">
      <dsp:nvSpPr>
        <dsp:cNvPr id="0" name=""/>
        <dsp:cNvSpPr/>
      </dsp:nvSpPr>
      <dsp:spPr>
        <a:xfrm>
          <a:off x="3291839" y="2370716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200" kern="1200" dirty="0" smtClean="0"/>
            <a:t>επιδέχονται παρέμβασης κι αλλαγής από το εξειδικευμένο προσωπικό.</a:t>
          </a:r>
          <a:endParaRPr lang="el-GR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200" kern="1200" dirty="0" smtClean="0">
              <a:solidFill>
                <a:schemeClr val="tx1"/>
              </a:solidFill>
            </a:rPr>
            <a:t>μηχανισμοί αντιμετώπισης, μεταβλητές συντρόφου.</a:t>
          </a:r>
          <a:endParaRPr lang="el-GR" sz="2200" kern="1200" dirty="0"/>
        </a:p>
      </dsp:txBody>
      <dsp:txXfrm>
        <a:off x="3291839" y="2370716"/>
        <a:ext cx="4937760" cy="2154694"/>
      </dsp:txXfrm>
    </dsp:sp>
    <dsp:sp modelId="{F52B4421-D1F4-448B-ACD2-9C0C7AF9C316}">
      <dsp:nvSpPr>
        <dsp:cNvPr id="0" name=""/>
        <dsp:cNvSpPr/>
      </dsp:nvSpPr>
      <dsp:spPr>
        <a:xfrm>
          <a:off x="0" y="2370716"/>
          <a:ext cx="329184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600" kern="1200" dirty="0" smtClean="0"/>
            <a:t>Υποκειμενικοί παράγοντες</a:t>
          </a:r>
          <a:endParaRPr lang="el-GR" sz="3600" kern="1200" dirty="0"/>
        </a:p>
      </dsp:txBody>
      <dsp:txXfrm>
        <a:off x="0" y="2370716"/>
        <a:ext cx="3291840" cy="215469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D00F8E-58D3-4F88-8793-8B9F057596C9}">
      <dsp:nvSpPr>
        <dsp:cNvPr id="0" name=""/>
        <dsp:cNvSpPr/>
      </dsp:nvSpPr>
      <dsp:spPr>
        <a:xfrm>
          <a:off x="3291839" y="552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200" kern="1200" dirty="0" smtClean="0"/>
            <a:t>συμβάλλουν στην ανάπτυξη  μη ικανοποίησης από την συντροφική σχέση.</a:t>
          </a:r>
          <a:endParaRPr lang="el-GR" sz="2200" kern="1200" dirty="0"/>
        </a:p>
      </dsp:txBody>
      <dsp:txXfrm>
        <a:off x="3291839" y="552"/>
        <a:ext cx="4937760" cy="2154694"/>
      </dsp:txXfrm>
    </dsp:sp>
    <dsp:sp modelId="{1131EDCA-2EB2-4B1F-A021-FA18D60A5A59}">
      <dsp:nvSpPr>
        <dsp:cNvPr id="0" name=""/>
        <dsp:cNvSpPr/>
      </dsp:nvSpPr>
      <dsp:spPr>
        <a:xfrm>
          <a:off x="0" y="552"/>
          <a:ext cx="329184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100" kern="1200" dirty="0" smtClean="0"/>
            <a:t>Παράγοντες επικινδυνότητας</a:t>
          </a:r>
          <a:endParaRPr lang="el-GR" sz="3100" kern="1200" dirty="0"/>
        </a:p>
      </dsp:txBody>
      <dsp:txXfrm>
        <a:off x="0" y="552"/>
        <a:ext cx="3291840" cy="2154694"/>
      </dsp:txXfrm>
    </dsp:sp>
    <dsp:sp modelId="{2D65459D-E9CE-4E39-A285-6C0D1D488E2A}">
      <dsp:nvSpPr>
        <dsp:cNvPr id="0" name=""/>
        <dsp:cNvSpPr/>
      </dsp:nvSpPr>
      <dsp:spPr>
        <a:xfrm>
          <a:off x="3291839" y="2370716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200" kern="1200" dirty="0" smtClean="0"/>
            <a:t>λειτουργούν ως ασπίδα προστασίας από την έκπτωση της ικανοποίησης για την συντροφική σχέση.</a:t>
          </a:r>
          <a:endParaRPr lang="el-GR" sz="2200" kern="1200" dirty="0"/>
        </a:p>
      </dsp:txBody>
      <dsp:txXfrm>
        <a:off x="3291839" y="2370716"/>
        <a:ext cx="4937760" cy="2154694"/>
      </dsp:txXfrm>
    </dsp:sp>
    <dsp:sp modelId="{F52B4421-D1F4-448B-ACD2-9C0C7AF9C316}">
      <dsp:nvSpPr>
        <dsp:cNvPr id="0" name=""/>
        <dsp:cNvSpPr/>
      </dsp:nvSpPr>
      <dsp:spPr>
        <a:xfrm>
          <a:off x="0" y="2370716"/>
          <a:ext cx="329184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100" kern="1200" dirty="0" smtClean="0"/>
            <a:t>Προστατευτικοί παράγοντες</a:t>
          </a:r>
          <a:endParaRPr lang="el-GR" sz="3100" kern="1200" dirty="0"/>
        </a:p>
      </dsp:txBody>
      <dsp:txXfrm>
        <a:off x="0" y="2370716"/>
        <a:ext cx="3291840" cy="2154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27/5/2024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2547715"/>
          </a:xfrm>
        </p:spPr>
        <p:txBody>
          <a:bodyPr>
            <a:noAutofit/>
          </a:bodyPr>
          <a:lstStyle/>
          <a:p>
            <a:r>
              <a:rPr lang="el-GR" b="1" dirty="0" smtClean="0"/>
              <a:t>Η συζυγική και δυαδική σχέση </a:t>
            </a:r>
            <a:br>
              <a:rPr lang="el-GR" b="1" dirty="0" smtClean="0"/>
            </a:br>
            <a:r>
              <a:rPr lang="el-GR" b="1" dirty="0" smtClean="0"/>
              <a:t>στην υπογονιμότητα και την υποβοηθούμενη αναπαραγωγή / Ψυχοκοινωνική αξιολόγηση </a:t>
            </a:r>
            <a:r>
              <a:rPr lang="el-GR" b="1" dirty="0" err="1" smtClean="0"/>
              <a:t>υπογόνιμου</a:t>
            </a:r>
            <a:r>
              <a:rPr lang="el-GR" b="1" dirty="0" smtClean="0"/>
              <a:t> ζευγαριού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4437112"/>
            <a:ext cx="8604448" cy="2420888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Μουτζούρη Μερόπη</a:t>
            </a: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Υποψήφια Διδάκτωρ </a:t>
            </a: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Τμήματος Μαιευτικής ΠΑ.Δ.Α.</a:t>
            </a: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Επιβλέπουσα Καθηγήτρια: </a:t>
            </a:r>
            <a:r>
              <a:rPr lang="el-GR" dirty="0" err="1" smtClean="0">
                <a:solidFill>
                  <a:schemeClr val="accent1">
                    <a:lumMod val="75000"/>
                  </a:schemeClr>
                </a:solidFill>
              </a:rPr>
              <a:t>Γουρουντή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Κλεάνθη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αντίκτυπος της </a:t>
            </a:r>
            <a:r>
              <a:rPr lang="el-GR" dirty="0" err="1" smtClean="0"/>
              <a:t>υπογονιμότητας</a:t>
            </a:r>
            <a:r>
              <a:rPr lang="el-GR" dirty="0" smtClean="0"/>
              <a:t> και της εξωσωματικής γονιμοποίησης στα δύο φύλα: αντικρουόμενα ευρήματα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</p:txBody>
      </p:sp>
      <p:graphicFrame>
        <p:nvGraphicFramePr>
          <p:cNvPr id="6" name="5 - Διάγραμμα"/>
          <p:cNvGraphicFramePr/>
          <p:nvPr/>
        </p:nvGraphicFramePr>
        <p:xfrm>
          <a:off x="251520" y="2060848"/>
          <a:ext cx="864096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1</a:t>
            </a:r>
            <a:r>
              <a:rPr lang="el-GR" baseline="30000" dirty="0" smtClean="0"/>
              <a:t>η</a:t>
            </a:r>
            <a:r>
              <a:rPr lang="el-GR" dirty="0" smtClean="0"/>
              <a:t> ομαδοποίηση ρυθμιστικών παραγόντων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2</a:t>
            </a:r>
            <a:r>
              <a:rPr lang="el-GR" baseline="30000" dirty="0" smtClean="0"/>
              <a:t>η</a:t>
            </a:r>
            <a:r>
              <a:rPr lang="el-GR" dirty="0" smtClean="0"/>
              <a:t> ομαδοποίηση ρυθμιστικών παραγόντων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3</a:t>
            </a:r>
            <a:r>
              <a:rPr lang="el-GR" baseline="30000" dirty="0" smtClean="0"/>
              <a:t>η</a:t>
            </a:r>
            <a:r>
              <a:rPr lang="el-GR" dirty="0" smtClean="0"/>
              <a:t> ομαδοποίηση ρυθμιστικών παραγόντων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Ατομικοί ρυθμιστικοί παράγοντες συντροφικής σχέσης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φύλο</a:t>
            </a:r>
          </a:p>
          <a:p>
            <a:endParaRPr lang="el-GR" dirty="0" smtClean="0"/>
          </a:p>
          <a:p>
            <a:r>
              <a:rPr lang="el-GR" dirty="0" smtClean="0"/>
              <a:t>μη επίτευξη εγκυμοσύνης μετά από </a:t>
            </a:r>
            <a:r>
              <a:rPr lang="en-US" dirty="0" smtClean="0"/>
              <a:t>IVF</a:t>
            </a:r>
          </a:p>
          <a:p>
            <a:endParaRPr lang="el-GR" dirty="0" smtClean="0"/>
          </a:p>
          <a:p>
            <a:r>
              <a:rPr lang="el-GR" dirty="0" smtClean="0"/>
              <a:t>εκπαιδευτικό επίπεδο</a:t>
            </a:r>
          </a:p>
          <a:p>
            <a:endParaRPr lang="el-GR" dirty="0" smtClean="0"/>
          </a:p>
          <a:p>
            <a:r>
              <a:rPr lang="el-GR" dirty="0" smtClean="0"/>
              <a:t>διάρκεια προβλήματος γονιμότητας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εισόδημα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Ατομικοί ρυθμιστικοί παράγοντες συντροφικής σχέσης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προηγούμενοι κύκλοι εξωσωματικής γονιμοποίησης</a:t>
            </a:r>
          </a:p>
          <a:p>
            <a:endParaRPr lang="el-GR" dirty="0" smtClean="0"/>
          </a:p>
          <a:p>
            <a:r>
              <a:rPr lang="el-GR" dirty="0" smtClean="0"/>
              <a:t>μηχανισμοί αντιμετώπισης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δυαδικός χαρακτήρας της </a:t>
            </a:r>
            <a:r>
              <a:rPr lang="el-GR" dirty="0" err="1" smtClean="0"/>
              <a:t>υπογονιμότητας</a:t>
            </a:r>
            <a:r>
              <a:rPr lang="el-GR" dirty="0" smtClean="0"/>
              <a:t> και της υποβοηθούμενης αναπαραγωγής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/>
          </a:bodyPr>
          <a:lstStyle/>
          <a:p>
            <a:endParaRPr lang="el-GR" dirty="0" smtClean="0"/>
          </a:p>
          <a:p>
            <a:pPr>
              <a:defRPr/>
            </a:pPr>
            <a:r>
              <a:rPr lang="el-GR" sz="3500" dirty="0" smtClean="0"/>
              <a:t>Δυσκολία τεκνοποίησης και για τους δύο, ανεξάρτητα από την διάγνωση / αιτιολογία.</a:t>
            </a:r>
          </a:p>
          <a:p>
            <a:pPr>
              <a:defRPr/>
            </a:pPr>
            <a:endParaRPr lang="el-GR" sz="3500" dirty="0" smtClean="0"/>
          </a:p>
          <a:p>
            <a:pPr>
              <a:defRPr/>
            </a:pPr>
            <a:r>
              <a:rPr lang="el-GR" sz="3500" dirty="0" smtClean="0"/>
              <a:t>Λήψη από κοινού σημαντικών αποφάσεων.</a:t>
            </a:r>
          </a:p>
          <a:p>
            <a:pPr>
              <a:defRPr/>
            </a:pPr>
            <a:endParaRPr lang="el-GR" sz="3500" dirty="0" smtClean="0"/>
          </a:p>
          <a:p>
            <a:pPr>
              <a:defRPr/>
            </a:pPr>
            <a:r>
              <a:rPr lang="el-GR" sz="3500" dirty="0" smtClean="0"/>
              <a:t>Μοιράζονται την ίδια πραγματικότητα, ειδικά όσον αφορά τις ιατρικές πτυχές.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δυαδικός χαρακτήρας της </a:t>
            </a:r>
            <a:r>
              <a:rPr lang="el-GR" dirty="0" err="1" smtClean="0"/>
              <a:t>υπογονιμότητας</a:t>
            </a:r>
            <a:r>
              <a:rPr lang="el-GR" dirty="0" smtClean="0"/>
              <a:t> και της υποβοηθούμενης αναπαραγωγής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endParaRPr lang="el-GR" dirty="0" smtClean="0"/>
          </a:p>
          <a:p>
            <a:pPr>
              <a:defRPr/>
            </a:pPr>
            <a:r>
              <a:rPr lang="el-GR" sz="3800" dirty="0" err="1" smtClean="0"/>
              <a:t>Στρεσογόνα</a:t>
            </a:r>
            <a:r>
              <a:rPr lang="el-GR" sz="3800" dirty="0" smtClean="0"/>
              <a:t> εμπειρία και για τους δύο συντρόφους.</a:t>
            </a:r>
          </a:p>
          <a:p>
            <a:pPr>
              <a:defRPr/>
            </a:pPr>
            <a:endParaRPr lang="el-GR" sz="3800" dirty="0" smtClean="0"/>
          </a:p>
          <a:p>
            <a:pPr>
              <a:defRPr/>
            </a:pPr>
            <a:r>
              <a:rPr lang="el-GR" sz="3800" dirty="0" smtClean="0"/>
              <a:t>Συνέπειες στις ζωές και των δύο συντρόφων.</a:t>
            </a:r>
          </a:p>
          <a:p>
            <a:pPr>
              <a:defRPr/>
            </a:pPr>
            <a:endParaRPr lang="el-GR" sz="3800" dirty="0" smtClean="0"/>
          </a:p>
          <a:p>
            <a:pPr>
              <a:defRPr/>
            </a:pPr>
            <a:endParaRPr lang="el-GR" sz="3800" dirty="0" smtClean="0"/>
          </a:p>
          <a:p>
            <a:pPr>
              <a:buFont typeface="Wingdings" pitchFamily="2" charset="2"/>
              <a:buChar char="ü"/>
              <a:defRPr/>
            </a:pPr>
            <a:r>
              <a:rPr lang="el-GR" sz="3800" dirty="0" smtClean="0"/>
              <a:t>Λίγες έρευνες που εξετάζουν την αλληλεπίδραση μέσω δυαδικών αναλύσεων: μηχανισμοί αντιμετώπισης συντρόφου.</a:t>
            </a:r>
            <a:endParaRPr lang="el-GR" sz="3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Τίτλος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el-GR" sz="3600" dirty="0" smtClean="0"/>
              <a:t>Διεργασία κατά την επαφή με το </a:t>
            </a:r>
            <a:r>
              <a:rPr lang="el-GR" sz="3600" dirty="0" err="1" smtClean="0"/>
              <a:t>στρεσογόνο</a:t>
            </a:r>
            <a:r>
              <a:rPr lang="el-GR" sz="3600" dirty="0" smtClean="0"/>
              <a:t> ερέθισμα </a:t>
            </a:r>
            <a:br>
              <a:rPr lang="el-GR" sz="3600" dirty="0" smtClean="0"/>
            </a:br>
            <a:r>
              <a:rPr lang="el-GR" sz="3600" dirty="0" smtClean="0"/>
              <a:t>(</a:t>
            </a:r>
            <a:r>
              <a:rPr lang="en-US" sz="3600" dirty="0" smtClean="0"/>
              <a:t>Lazarus &amp; </a:t>
            </a:r>
            <a:r>
              <a:rPr lang="en-US" sz="3600" dirty="0" err="1" smtClean="0"/>
              <a:t>Folkman</a:t>
            </a:r>
            <a:r>
              <a:rPr lang="en-US" sz="3600" dirty="0" smtClean="0"/>
              <a:t>, 1984)</a:t>
            </a:r>
            <a:endParaRPr lang="el-GR" sz="3600" dirty="0" smtClean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8335838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Τίτλος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28688"/>
          </a:xfrm>
        </p:spPr>
        <p:txBody>
          <a:bodyPr>
            <a:noAutofit/>
          </a:bodyPr>
          <a:lstStyle/>
          <a:p>
            <a:r>
              <a:rPr lang="el-GR" sz="3600" dirty="0" smtClean="0"/>
              <a:t>Γνωστική αξιολόγηση / εκτίμηση 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80526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Γνωστική αξιολόγηση / εκτίμηση: Διαδικασία αξιολόγησης συνθηκών  κατά την επαφή με το ερέθισμα.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l-GR" dirty="0" smtClean="0"/>
          </a:p>
          <a:p>
            <a:pPr>
              <a:defRPr/>
            </a:pPr>
            <a:r>
              <a:rPr lang="el-GR" dirty="0" smtClean="0"/>
              <a:t>Δύο φάσεις: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l-GR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el-GR" dirty="0" smtClean="0"/>
          </a:p>
          <a:p>
            <a:pPr marL="514350" indent="-514350">
              <a:buFont typeface="Arial" panose="020B0604020202020204" pitchFamily="34" charset="0"/>
              <a:buAutoNum type="arabicParenR"/>
              <a:defRPr/>
            </a:pPr>
            <a:endParaRPr lang="el-GR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el-GR" dirty="0"/>
          </a:p>
        </p:txBody>
      </p:sp>
      <p:graphicFrame>
        <p:nvGraphicFramePr>
          <p:cNvPr id="4" name="3 - Διάγραμμα"/>
          <p:cNvGraphicFramePr/>
          <p:nvPr/>
        </p:nvGraphicFramePr>
        <p:xfrm>
          <a:off x="1043608" y="3429000"/>
          <a:ext cx="6576392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Περιορισμένες μελέτες για την συντροφική σχέση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Οι έρευνες επικεντρώνονται στο γυναικείο φύλο (≠ αντρικό φύλο).</a:t>
            </a:r>
          </a:p>
          <a:p>
            <a:endParaRPr lang="el-GR" dirty="0" smtClean="0"/>
          </a:p>
          <a:p>
            <a:r>
              <a:rPr lang="el-GR" dirty="0" smtClean="0"/>
              <a:t>Οι έρευνες επικεντρώνονται στην συναισθητική αντίδραση (</a:t>
            </a:r>
            <a:r>
              <a:rPr lang="el-GR" dirty="0" err="1" smtClean="0"/>
              <a:t>≠συντροφική</a:t>
            </a:r>
            <a:r>
              <a:rPr lang="el-GR" dirty="0" smtClean="0"/>
              <a:t> σχέση).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Τίτλος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28688"/>
          </a:xfrm>
        </p:spPr>
        <p:txBody>
          <a:bodyPr>
            <a:noAutofit/>
          </a:bodyPr>
          <a:lstStyle/>
          <a:p>
            <a:r>
              <a:rPr lang="el-GR" sz="3600" dirty="0" smtClean="0"/>
              <a:t>Γνωστική αξιολόγηση / εκτίμηση 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805264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AutoNum type="arabicParenR"/>
              <a:defRPr/>
            </a:pPr>
            <a:r>
              <a:rPr lang="el-GR" u="sng" dirty="0" smtClean="0"/>
              <a:t>Πρωτογενής </a:t>
            </a:r>
            <a:r>
              <a:rPr lang="el-GR" u="sng" dirty="0"/>
              <a:t>(αρχική) εκτίμηση: </a:t>
            </a:r>
            <a:endParaRPr lang="el-GR" u="sng" dirty="0" smtClean="0"/>
          </a:p>
          <a:p>
            <a:pPr marL="514350" indent="-514350">
              <a:buFont typeface="Arial" panose="020B0604020202020204" pitchFamily="34" charset="0"/>
              <a:buAutoNum type="arabicParenR"/>
              <a:defRPr/>
            </a:pPr>
            <a:endParaRPr lang="el-GR" dirty="0" smtClean="0"/>
          </a:p>
          <a:p>
            <a:pPr marL="514350" indent="-514350">
              <a:buFont typeface="Wingdings" pitchFamily="2" charset="2"/>
              <a:buChar char="Ø"/>
              <a:defRPr/>
            </a:pPr>
            <a:r>
              <a:rPr lang="el-GR" dirty="0" smtClean="0"/>
              <a:t>Αξιολόγηση των ενδεχόμενων βλαβερών και επωφελών πτυχών της εμπειρίας</a:t>
            </a:r>
          </a:p>
          <a:p>
            <a:pPr marL="514350" indent="-514350">
              <a:buFont typeface="Wingdings" pitchFamily="2" charset="2"/>
              <a:buChar char="Ø"/>
              <a:defRPr/>
            </a:pPr>
            <a:endParaRPr lang="el-GR" dirty="0" smtClean="0"/>
          </a:p>
          <a:p>
            <a:pPr marL="514350" indent="-514350">
              <a:buFont typeface="Wingdings" pitchFamily="2" charset="2"/>
              <a:buChar char="Ø"/>
              <a:defRPr/>
            </a:pPr>
            <a:r>
              <a:rPr lang="el-GR" dirty="0" smtClean="0"/>
              <a:t> Εκτίμηση </a:t>
            </a:r>
            <a:r>
              <a:rPr lang="el-GR" dirty="0"/>
              <a:t>εάν </a:t>
            </a:r>
            <a:r>
              <a:rPr lang="el-GR" dirty="0" smtClean="0"/>
              <a:t>το ερέθισμα είναι:</a:t>
            </a:r>
          </a:p>
          <a:p>
            <a:pPr marL="514350" indent="-514350">
              <a:defRPr/>
            </a:pPr>
            <a:r>
              <a:rPr lang="el-GR" dirty="0" smtClean="0"/>
              <a:t>θετικό</a:t>
            </a:r>
          </a:p>
          <a:p>
            <a:pPr marL="514350" indent="-514350">
              <a:defRPr/>
            </a:pPr>
            <a:r>
              <a:rPr lang="el-GR" dirty="0" smtClean="0"/>
              <a:t>αδιάφορο</a:t>
            </a:r>
          </a:p>
          <a:p>
            <a:pPr marL="514350" indent="-514350">
              <a:defRPr/>
            </a:pPr>
            <a:r>
              <a:rPr lang="el-GR" dirty="0" smtClean="0"/>
              <a:t>αρνητικό - </a:t>
            </a:r>
            <a:r>
              <a:rPr lang="el-GR" dirty="0" err="1" smtClean="0"/>
              <a:t>στρεσογόνο</a:t>
            </a:r>
            <a:r>
              <a:rPr lang="el-GR" dirty="0" smtClean="0"/>
              <a:t> </a:t>
            </a:r>
            <a:endParaRPr lang="el-GR" dirty="0"/>
          </a:p>
          <a:p>
            <a:pPr marL="514350" indent="-514350">
              <a:buFont typeface="Arial" panose="020B0604020202020204" pitchFamily="34" charset="0"/>
              <a:buAutoNum type="arabicParenR"/>
              <a:defRPr/>
            </a:pPr>
            <a:endParaRPr lang="el-GR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Τίτλος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28688"/>
          </a:xfrm>
        </p:spPr>
        <p:txBody>
          <a:bodyPr>
            <a:noAutofit/>
          </a:bodyPr>
          <a:lstStyle/>
          <a:p>
            <a:r>
              <a:rPr lang="el-GR" sz="3600" dirty="0" smtClean="0"/>
              <a:t>Γνωστική αξιολόγηση / εκτίμηση 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39552" y="1052736"/>
            <a:ext cx="8136904" cy="580526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anose="020B0604020202020204" pitchFamily="34" charset="0"/>
              <a:buAutoNum type="arabicParenR"/>
              <a:defRPr/>
            </a:pPr>
            <a:r>
              <a:rPr lang="el-GR" u="sng" dirty="0" smtClean="0"/>
              <a:t>Πρωτογενής </a:t>
            </a:r>
            <a:r>
              <a:rPr lang="el-GR" u="sng" dirty="0"/>
              <a:t>(αρχική) εκτίμηση: </a:t>
            </a:r>
            <a:endParaRPr lang="el-GR" u="sng" dirty="0" smtClean="0"/>
          </a:p>
          <a:p>
            <a:pPr marL="514350" indent="-514350">
              <a:buFont typeface="Arial" panose="020B0604020202020204" pitchFamily="34" charset="0"/>
              <a:buAutoNum type="arabicParenR"/>
              <a:defRPr/>
            </a:pPr>
            <a:endParaRPr lang="el-GR" dirty="0" smtClean="0"/>
          </a:p>
          <a:p>
            <a:pPr marL="514350" indent="-514350">
              <a:buFont typeface="Wingdings" pitchFamily="2" charset="2"/>
              <a:buChar char="Ø"/>
              <a:defRPr/>
            </a:pPr>
            <a:r>
              <a:rPr lang="el-GR" dirty="0" err="1" smtClean="0"/>
              <a:t>Στρεσογόνο</a:t>
            </a:r>
            <a:r>
              <a:rPr lang="el-GR" dirty="0" smtClean="0"/>
              <a:t> ερέθισμα </a:t>
            </a: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γνωστικές εκτιμήσεις που μπορούν να εκκινήσουν τη διαδικασία στρες:</a:t>
            </a:r>
          </a:p>
          <a:p>
            <a:pPr marL="514350" indent="-514350">
              <a:buFont typeface="Wingdings" pitchFamily="2" charset="2"/>
              <a:buChar char="ü"/>
              <a:defRPr/>
            </a:pPr>
            <a:r>
              <a:rPr lang="el-GR" dirty="0" smtClean="0"/>
              <a:t>αντίληψη απειλής</a:t>
            </a:r>
          </a:p>
          <a:p>
            <a:pPr marL="514350" indent="-514350">
              <a:buFont typeface="Wingdings" pitchFamily="2" charset="2"/>
              <a:buChar char="ü"/>
              <a:defRPr/>
            </a:pPr>
            <a:r>
              <a:rPr lang="el-GR" dirty="0" smtClean="0"/>
              <a:t>αντίληψη απώλειας</a:t>
            </a:r>
          </a:p>
          <a:p>
            <a:pPr marL="514350" indent="-514350">
              <a:buFont typeface="Wingdings" pitchFamily="2" charset="2"/>
              <a:buChar char="ü"/>
              <a:defRPr/>
            </a:pPr>
            <a:r>
              <a:rPr lang="el-GR" dirty="0" smtClean="0"/>
              <a:t>αντίληψη πρόκλησης</a:t>
            </a:r>
          </a:p>
          <a:p>
            <a:pPr marL="514350" indent="-514350">
              <a:buFont typeface="Wingdings" pitchFamily="2" charset="2"/>
              <a:buChar char="ü"/>
              <a:defRPr/>
            </a:pPr>
            <a:endParaRPr lang="el-GR" dirty="0" smtClean="0"/>
          </a:p>
          <a:p>
            <a:pPr marL="514350" indent="-514350">
              <a:buFont typeface="Wingdings" pitchFamily="2" charset="2"/>
              <a:buChar char="Ø"/>
              <a:defRPr/>
            </a:pPr>
            <a:r>
              <a:rPr lang="el-GR" dirty="0" err="1" smtClean="0"/>
              <a:t>Στρεσογόνο</a:t>
            </a:r>
            <a:r>
              <a:rPr lang="el-GR" dirty="0" smtClean="0"/>
              <a:t> ερέθισμα </a:t>
            </a:r>
            <a:r>
              <a:rPr lang="el-GR" dirty="0" smtClean="0">
                <a:sym typeface="Wingdings" pitchFamily="2" charset="2"/>
              </a:rPr>
              <a:t> δευτερογενής εκτίμηση</a:t>
            </a:r>
            <a:endParaRPr lang="el-GR" dirty="0" smtClean="0"/>
          </a:p>
          <a:p>
            <a:pPr marL="514350" indent="-514350">
              <a:buFont typeface="Wingdings" pitchFamily="2" charset="2"/>
              <a:buChar char="ü"/>
              <a:defRPr/>
            </a:pPr>
            <a:endParaRPr lang="el-GR" dirty="0" smtClean="0"/>
          </a:p>
          <a:p>
            <a:pPr marL="514350" indent="-514350">
              <a:buFont typeface="Wingdings" pitchFamily="2" charset="2"/>
              <a:buChar char="Ø"/>
              <a:defRPr/>
            </a:pPr>
            <a:endParaRPr lang="el-GR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Τίτλος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28688"/>
          </a:xfrm>
        </p:spPr>
        <p:txBody>
          <a:bodyPr>
            <a:noAutofit/>
          </a:bodyPr>
          <a:lstStyle/>
          <a:p>
            <a:r>
              <a:rPr lang="el-GR" sz="3600" dirty="0" smtClean="0"/>
              <a:t>Γνωστική αξιολόγηση /εκτίμηση 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805264"/>
          </a:xfrm>
        </p:spPr>
        <p:txBody>
          <a:bodyPr>
            <a:normAutofit lnSpcReduction="10000"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l-GR" u="sng" dirty="0" smtClean="0"/>
              <a:t>2) Δευτερογενής εκτίμηση: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l-GR" dirty="0" smtClean="0"/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dirty="0" smtClean="0"/>
              <a:t>Αξιολόγηση πιθανής επίδρασης στο αποτέλεσμα με βάση:</a:t>
            </a:r>
          </a:p>
          <a:p>
            <a:pPr marL="0" indent="0">
              <a:defRPr/>
            </a:pPr>
            <a:r>
              <a:rPr lang="el-GR" dirty="0" smtClean="0"/>
              <a:t> προσωπικές ικανότητες</a:t>
            </a:r>
          </a:p>
          <a:p>
            <a:pPr marL="0" indent="0">
              <a:defRPr/>
            </a:pPr>
            <a:r>
              <a:rPr lang="el-GR" dirty="0" smtClean="0"/>
              <a:t> διαθέσιμες δυνατότητες </a:t>
            </a:r>
          </a:p>
          <a:p>
            <a:pPr marL="0" indent="0">
              <a:defRPr/>
            </a:pPr>
            <a:r>
              <a:rPr lang="el-GR" dirty="0" smtClean="0"/>
              <a:t> ικανότητα του ατόμου</a:t>
            </a:r>
          </a:p>
          <a:p>
            <a:pPr marL="0" indent="0">
              <a:buFont typeface="Wingdings" pitchFamily="2" charset="2"/>
              <a:buChar char="Ø"/>
              <a:defRPr/>
            </a:pPr>
            <a:endParaRPr lang="el-GR" dirty="0" smtClean="0"/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dirty="0" smtClean="0"/>
              <a:t>Φυσικά-βιολογικά, ψυχολογικά, κοινωνικά και υλικά εφόδια </a:t>
            </a:r>
            <a:br>
              <a:rPr lang="el-GR" dirty="0" smtClean="0"/>
            </a:br>
            <a:endParaRPr lang="el-GR" dirty="0" smtClean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l-GR" dirty="0" smtClean="0"/>
          </a:p>
          <a:p>
            <a:pPr marL="514350" indent="-514350">
              <a:buFont typeface="Arial" panose="020B0604020202020204" pitchFamily="34" charset="0"/>
              <a:buAutoNum type="arabicParenR"/>
              <a:defRPr/>
            </a:pPr>
            <a:endParaRPr lang="el-GR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Επιδράσεις στην γνωστική διεργασία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79512" y="1196752"/>
          <a:ext cx="878497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Παραδείγματα γνωστικής εκτίμησης στην εμπειρία της </a:t>
            </a:r>
            <a:r>
              <a:rPr lang="el-GR" dirty="0" err="1" smtClean="0"/>
              <a:t>υπογονιμότητας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Στρατηγικές αντιμετώπισης - </a:t>
            </a:r>
            <a:r>
              <a:rPr lang="en-US" dirty="0" smtClean="0"/>
              <a:t>coping strategies</a:t>
            </a:r>
            <a:r>
              <a:rPr lang="el-GR" dirty="0" smtClean="0"/>
              <a:t> (</a:t>
            </a:r>
            <a:r>
              <a:rPr lang="en-US" dirty="0" smtClean="0"/>
              <a:t>Lazarus </a:t>
            </a:r>
            <a:r>
              <a:rPr lang="el-GR" dirty="0" smtClean="0"/>
              <a:t>και </a:t>
            </a:r>
            <a:r>
              <a:rPr lang="en-US" dirty="0" err="1" smtClean="0"/>
              <a:t>Folkman</a:t>
            </a:r>
            <a:r>
              <a:rPr lang="el-GR" dirty="0" smtClean="0"/>
              <a:t>, </a:t>
            </a:r>
            <a:r>
              <a:rPr lang="en-US" dirty="0" smtClean="0"/>
              <a:t>1984)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323528" y="1600200"/>
            <a:ext cx="8820472" cy="5069160"/>
          </a:xfrm>
        </p:spPr>
        <p:txBody>
          <a:bodyPr>
            <a:normAutofit fontScale="92500" lnSpcReduction="10000"/>
          </a:bodyPr>
          <a:lstStyle/>
          <a:p>
            <a:r>
              <a:rPr lang="el-GR" sz="3400" dirty="0" smtClean="0"/>
              <a:t>Γνωστικές, συναισθηματικές και </a:t>
            </a:r>
            <a:r>
              <a:rPr lang="el-GR" sz="3400" dirty="0" err="1" smtClean="0"/>
              <a:t>συμπεριφορικές</a:t>
            </a:r>
            <a:r>
              <a:rPr lang="el-GR" sz="3400" dirty="0" smtClean="0"/>
              <a:t> προσπάθειες τροποποίησης: </a:t>
            </a:r>
          </a:p>
          <a:p>
            <a:pPr>
              <a:buNone/>
            </a:pPr>
            <a:r>
              <a:rPr lang="el-GR" sz="3400" dirty="0" smtClean="0"/>
              <a:t>Α) του προβλήματος (εστιασμένες στο πρόβλημα)</a:t>
            </a:r>
          </a:p>
          <a:p>
            <a:pPr>
              <a:buNone/>
            </a:pPr>
            <a:r>
              <a:rPr lang="el-GR" sz="3400" dirty="0" smtClean="0"/>
              <a:t>Β) του αρνητικού συναισθήματος (εστιασμένες στο συναίσθημα)</a:t>
            </a:r>
          </a:p>
          <a:p>
            <a:endParaRPr lang="el-GR" sz="3400" dirty="0" smtClean="0"/>
          </a:p>
          <a:p>
            <a:r>
              <a:rPr lang="el-GR" sz="3400" dirty="0" smtClean="0"/>
              <a:t>Επιδρούν στην προσαρμογή</a:t>
            </a:r>
          </a:p>
          <a:p>
            <a:pPr>
              <a:buNone/>
            </a:pPr>
            <a:r>
              <a:rPr lang="el-GR" sz="3400" dirty="0" smtClean="0"/>
              <a:t>Στρατηγικές αντιμετώπισης </a:t>
            </a:r>
            <a:r>
              <a:rPr lang="el-GR" sz="3400" dirty="0" smtClean="0">
                <a:sym typeface="Wingdings" pitchFamily="2" charset="2"/>
              </a:rPr>
              <a:t> </a:t>
            </a:r>
            <a:r>
              <a:rPr lang="el-GR" sz="3400" dirty="0" smtClean="0"/>
              <a:t>συζυγική προσαρμογή</a:t>
            </a:r>
          </a:p>
          <a:p>
            <a:endParaRPr lang="el-GR" sz="3400" dirty="0" smtClean="0"/>
          </a:p>
          <a:p>
            <a:r>
              <a:rPr lang="el-GR" sz="3400" dirty="0" smtClean="0"/>
              <a:t>Ταυτόχρονη χρήση των δύο κατηγοριών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Α) Στρατηγικές αντιμετώπισης εστιασμένες στο πρόβλημα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Προσπάθειες ατόμου για να ελέγξει ή για να επιλύσει το πρόβλημα</a:t>
            </a:r>
          </a:p>
          <a:p>
            <a:endParaRPr lang="el-GR" dirty="0"/>
          </a:p>
        </p:txBody>
      </p:sp>
      <p:graphicFrame>
        <p:nvGraphicFramePr>
          <p:cNvPr id="4" name="3 - Διάγραμμα"/>
          <p:cNvGraphicFramePr/>
          <p:nvPr/>
        </p:nvGraphicFramePr>
        <p:xfrm>
          <a:off x="539552" y="3429000"/>
          <a:ext cx="7704856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Β) Στρατηγικές αντιμετώπισης εστιασμένες στο συναίσθημα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Προσπάθειες ατόμου να ρυθμίσει το παραγόμενο αρνητικό συναίσθημα</a:t>
            </a:r>
          </a:p>
          <a:p>
            <a:endParaRPr lang="el-GR" dirty="0" smtClean="0"/>
          </a:p>
          <a:p>
            <a:endParaRPr lang="el-GR" dirty="0"/>
          </a:p>
        </p:txBody>
      </p:sp>
      <p:graphicFrame>
        <p:nvGraphicFramePr>
          <p:cNvPr id="5" name="4 - Διάγραμμα"/>
          <p:cNvGraphicFramePr/>
          <p:nvPr/>
        </p:nvGraphicFramePr>
        <p:xfrm>
          <a:off x="539552" y="3429000"/>
          <a:ext cx="7704856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στρατηγικές αντιμετώπισης ως ρυθμιστικός παράγοντας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sz="2800" dirty="0" smtClean="0"/>
              <a:t>Οι στρατηγικές αντιμετώπισης που υιοθετεί ο ένας σύντροφος ασκούν επίδραση στην ικανοποίηση του δεύτερου συντρόφου για την συντροφική σχέση.</a:t>
            </a:r>
          </a:p>
          <a:p>
            <a:endParaRPr lang="el-GR" sz="2800" dirty="0" smtClean="0"/>
          </a:p>
          <a:p>
            <a:r>
              <a:rPr lang="el-GR" sz="2800" dirty="0" smtClean="0"/>
              <a:t>Αποτελούν τον μοναδικό παράγοντα που έχει μελετηθεί μέσω δυαδικών αναλύσεων για την ανίχνευση αλληλεπίδρασης των δύο συντρόφων αναφορικά με την συντροφική σχέση.</a:t>
            </a:r>
          </a:p>
          <a:p>
            <a:endParaRPr lang="el-GR" sz="2800" dirty="0" smtClean="0"/>
          </a:p>
          <a:p>
            <a:r>
              <a:rPr lang="el-GR" sz="2800" dirty="0" smtClean="0"/>
              <a:t>Υποκειμενικός παράγοντας – </a:t>
            </a:r>
            <a:r>
              <a:rPr lang="el-GR" sz="2800" smtClean="0"/>
              <a:t>παράγοντας συντρόφου.</a:t>
            </a:r>
            <a:endParaRPr lang="el-GR" sz="2800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Έρευνες με δυαδικές αναλύσεις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77500" lnSpcReduction="20000"/>
          </a:bodyPr>
          <a:lstStyle/>
          <a:p>
            <a:r>
              <a:rPr lang="el-GR" dirty="0" err="1" smtClean="0"/>
              <a:t>Levin</a:t>
            </a:r>
            <a:r>
              <a:rPr lang="el-GR" dirty="0" smtClean="0"/>
              <a:t> </a:t>
            </a:r>
            <a:r>
              <a:rPr lang="en-US" dirty="0" smtClean="0"/>
              <a:t>et al. (1997)</a:t>
            </a:r>
            <a:r>
              <a:rPr lang="el-GR" dirty="0" smtClean="0"/>
              <a:t>: </a:t>
            </a:r>
          </a:p>
          <a:p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αυξημένη χρήση μηχανισμών αντιμετώπισης εστιασμένων στην πρακτική επίλυση του προβλήματος  κι από τα δύο φύλα </a:t>
            </a:r>
            <a:r>
              <a:rPr lang="el-GR" dirty="0" smtClean="0">
                <a:sym typeface="Wingdings" pitchFamily="2" charset="2"/>
              </a:rPr>
              <a:t> αύξηση συζυγικής ικανοποίησης γυναικών.</a:t>
            </a:r>
          </a:p>
          <a:p>
            <a:pPr>
              <a:buFont typeface="Wingdings" pitchFamily="2" charset="2"/>
              <a:buChar char="Ø"/>
            </a:pPr>
            <a:endParaRPr lang="el-GR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μειωμένη χρήση μηχανισμών διαχείρισης επικεντρωμένων στο συναίσθημα από το αντρικό φύλο </a:t>
            </a:r>
            <a:r>
              <a:rPr lang="el-GR" dirty="0" smtClean="0">
                <a:sym typeface="Wingdings" pitchFamily="2" charset="2"/>
              </a:rPr>
              <a:t> αύξηση συζυγικής ικανοποίησης γυναικών.</a:t>
            </a:r>
          </a:p>
          <a:p>
            <a:pPr>
              <a:buFont typeface="Wingdings" pitchFamily="2" charset="2"/>
              <a:buChar char="Ø"/>
            </a:pPr>
            <a:endParaRPr lang="el-GR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μειωμένη χρήση μηχανισμών αντιμετώπισης εστιασμένων στην πρακτική επίλυση του προβλήματος, τόσο από τις γυναίκες όσο κι από τους άντρες </a:t>
            </a:r>
            <a:r>
              <a:rPr lang="el-GR" dirty="0" smtClean="0">
                <a:sym typeface="Wingdings" pitchFamily="2" charset="2"/>
              </a:rPr>
              <a:t> μείωση συζυγικής ικανοποίησης και των δύο φύλων.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έρευνες επικεντρώνονται στο γυναικείο φύλο διότι οι γυναίκες: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Έρευνες με δυαδικές αναλύσεις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Molgora</a:t>
            </a:r>
            <a:r>
              <a:rPr lang="el-GR" dirty="0" smtClean="0"/>
              <a:t> </a:t>
            </a:r>
            <a:r>
              <a:rPr lang="en-US" dirty="0" smtClean="0"/>
              <a:t>et al. (2019)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l-GR" dirty="0" smtClean="0"/>
              <a:t>χρήση παρόμοιων αποτελεσματικών μηχανισμών αντιμετώπισης από τα δύο </a:t>
            </a:r>
            <a:r>
              <a:rPr lang="el-GR" dirty="0" err="1" smtClean="0"/>
              <a:t>φύλα</a:t>
            </a:r>
            <a:r>
              <a:rPr lang="el-GR" dirty="0" err="1" smtClean="0">
                <a:sym typeface="Wingdings" pitchFamily="2" charset="2"/>
              </a:rPr>
              <a:t></a:t>
            </a:r>
            <a:r>
              <a:rPr lang="el-GR" dirty="0" smtClean="0">
                <a:sym typeface="Wingdings" pitchFamily="2" charset="2"/>
              </a:rPr>
              <a:t> αυξημένη </a:t>
            </a:r>
            <a:r>
              <a:rPr lang="el-GR" dirty="0" smtClean="0"/>
              <a:t>συζυγική προσαρμογή και για τα δύο φύλα.</a:t>
            </a:r>
            <a:endParaRPr lang="el-G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Έρευνες με δυαδικές αναλύσεις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Beaurepaire</a:t>
            </a:r>
            <a:r>
              <a:rPr lang="el-GR" dirty="0" smtClean="0"/>
              <a:t> </a:t>
            </a:r>
            <a:r>
              <a:rPr lang="en-US" dirty="0" smtClean="0"/>
              <a:t>et al. (</a:t>
            </a:r>
            <a:r>
              <a:rPr lang="el-GR" dirty="0" smtClean="0"/>
              <a:t>1994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l-GR" dirty="0" smtClean="0"/>
              <a:t>χρήση μηχανισμών αντιμετώπισης, όπως μη εξωτερίκευση και καταπίεση των συναισθημάτων, του αντρικού φύλου </a:t>
            </a:r>
            <a:r>
              <a:rPr lang="el-GR" dirty="0" smtClean="0">
                <a:sym typeface="Wingdings" pitchFamily="2" charset="2"/>
              </a:rPr>
              <a:t> μειωμένη </a:t>
            </a:r>
            <a:r>
              <a:rPr lang="el-GR" dirty="0" smtClean="0"/>
              <a:t>συζυγική ικανοποίηση των γυναικών.</a:t>
            </a:r>
            <a:endParaRPr lang="el-G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Έρευνες με δυαδικές αναλύσεις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Peterson</a:t>
            </a:r>
            <a:r>
              <a:rPr lang="el-GR" dirty="0" smtClean="0"/>
              <a:t> </a:t>
            </a:r>
            <a:r>
              <a:rPr lang="en-US" dirty="0" smtClean="0"/>
              <a:t>et al. (</a:t>
            </a:r>
            <a:r>
              <a:rPr lang="el-GR" dirty="0" smtClean="0"/>
              <a:t>2008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l-GR" dirty="0" smtClean="0"/>
              <a:t>χρήση μηχανισμών αντιμετώπισης επικεντρωμένων στο συναίσθημα , όπως </a:t>
            </a:r>
            <a:r>
              <a:rPr lang="el-GR" smtClean="0"/>
              <a:t>η αποφυγή</a:t>
            </a:r>
            <a:r>
              <a:rPr lang="el-GR" dirty="0" smtClean="0"/>
              <a:t>, από τον ένα σύντροφο </a:t>
            </a:r>
            <a:r>
              <a:rPr lang="el-GR" dirty="0" smtClean="0">
                <a:sym typeface="Wingdings" pitchFamily="2" charset="2"/>
              </a:rPr>
              <a:t> μειωμένη </a:t>
            </a:r>
            <a:r>
              <a:rPr lang="el-GR" dirty="0" smtClean="0"/>
              <a:t>συζυγική ικανοποίηση του άλλου συντρόφου.</a:t>
            </a:r>
            <a:endParaRPr lang="el-G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Έρευνες με δυαδικές αναλύσεις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Peterson</a:t>
            </a:r>
            <a:r>
              <a:rPr lang="el-GR" dirty="0" smtClean="0"/>
              <a:t> </a:t>
            </a:r>
            <a:r>
              <a:rPr lang="en-US" dirty="0" smtClean="0"/>
              <a:t>et al. (</a:t>
            </a:r>
            <a:r>
              <a:rPr lang="el-GR" dirty="0" smtClean="0"/>
              <a:t>2009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l-GR" dirty="0" smtClean="0"/>
              <a:t>χρήση μηχανισμών αντιμετώπισης επικεντρωμένων στο συναίσθημα , όπως η αποφυγή, από το αντρικό φύλο </a:t>
            </a:r>
            <a:r>
              <a:rPr lang="el-GR" dirty="0" smtClean="0">
                <a:sym typeface="Wingdings" pitchFamily="2" charset="2"/>
              </a:rPr>
              <a:t> μειωμένη </a:t>
            </a:r>
            <a:r>
              <a:rPr lang="el-GR" dirty="0" smtClean="0"/>
              <a:t>συζυγική ικανοποίηση του γυναικείου φύλου.</a:t>
            </a:r>
            <a:endParaRPr lang="el-G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Έρευνες με δυαδικές αναλύσεις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Peterson</a:t>
            </a:r>
            <a:r>
              <a:rPr lang="el-GR" dirty="0" smtClean="0"/>
              <a:t> </a:t>
            </a:r>
            <a:r>
              <a:rPr lang="en-US" dirty="0" smtClean="0"/>
              <a:t>et al. (</a:t>
            </a:r>
            <a:r>
              <a:rPr lang="el-GR" dirty="0" smtClean="0"/>
              <a:t>2008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l-GR" dirty="0" smtClean="0"/>
              <a:t>χρήση μη ίδιων μηχανισμών αντιμετώπισης από τα δύο φύλα </a:t>
            </a:r>
            <a:r>
              <a:rPr lang="el-GR" dirty="0" smtClean="0">
                <a:sym typeface="Wingdings" pitchFamily="2" charset="2"/>
              </a:rPr>
              <a:t> μειωμένη </a:t>
            </a:r>
            <a:r>
              <a:rPr lang="el-GR" dirty="0" smtClean="0"/>
              <a:t>συζυγική ικανοποίηση και των δύο φύλων.</a:t>
            </a:r>
          </a:p>
          <a:p>
            <a:pPr>
              <a:buFont typeface="Wingdings" pitchFamily="2" charset="2"/>
              <a:buChar char="Ø"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χρήση ίδιων μηχανισμών αντιμετώπισης από τα δύο φύλα </a:t>
            </a:r>
            <a:r>
              <a:rPr lang="el-GR" smtClean="0">
                <a:sym typeface="Wingdings" pitchFamily="2" charset="2"/>
              </a:rPr>
              <a:t> αυξημένη </a:t>
            </a:r>
            <a:r>
              <a:rPr lang="el-GR" dirty="0" smtClean="0"/>
              <a:t>συζυγική ικανοποίηση και των δύο φύλων.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Ψυχοκοινωνική αξιολόγηση </a:t>
            </a:r>
            <a:r>
              <a:rPr lang="el-GR" dirty="0" err="1" smtClean="0"/>
              <a:t>υπογόνιμου</a:t>
            </a:r>
            <a:r>
              <a:rPr lang="el-GR" dirty="0" smtClean="0"/>
              <a:t> ζευγαριού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Στόχοι: </a:t>
            </a:r>
          </a:p>
          <a:p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συγκέντρωση πληροφοριών σχετικά µε το τρέχον λειτουργικό επίπεδο του ζευγαριού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ανασκόπηση της </a:t>
            </a:r>
            <a:r>
              <a:rPr lang="el-GR" dirty="0" err="1" smtClean="0"/>
              <a:t>εµπειρίας</a:t>
            </a:r>
            <a:r>
              <a:rPr lang="el-GR" dirty="0" smtClean="0"/>
              <a:t> της </a:t>
            </a:r>
            <a:r>
              <a:rPr lang="el-GR" dirty="0" err="1" smtClean="0"/>
              <a:t>υπογονιµότητας</a:t>
            </a:r>
            <a:r>
              <a:rPr lang="el-GR" dirty="0" smtClean="0"/>
              <a:t>  ως προς τις επιδράσεις της στην οικογένεια, την ψυχική υγεία, τις διαπροσωπικές σχέσεις</a:t>
            </a:r>
            <a:br>
              <a:rPr lang="el-GR" dirty="0" smtClean="0"/>
            </a:br>
            <a:r>
              <a:rPr lang="el-GR" dirty="0" smtClean="0"/>
              <a:t>και το αναπαραγωγικό και σεξουαλικό ιστορικό. 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Μέθοδοι ψυχοκοινωνικής αξιολόγησης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Δομημένη συνέντευξη</a:t>
            </a:r>
          </a:p>
          <a:p>
            <a:endParaRPr lang="el-GR" dirty="0" smtClean="0"/>
          </a:p>
          <a:p>
            <a:r>
              <a:rPr lang="el-GR" dirty="0" smtClean="0"/>
              <a:t>Σταθμισμένα ψυχολογικά </a:t>
            </a:r>
            <a:r>
              <a:rPr lang="en-US" dirty="0" smtClean="0"/>
              <a:t>tests</a:t>
            </a:r>
            <a:r>
              <a:rPr lang="el-GR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Κλίμακα Συζυγικής Προσαρμογής των </a:t>
            </a:r>
            <a:r>
              <a:rPr lang="en-US" dirty="0" smtClean="0"/>
              <a:t>Locke </a:t>
            </a:r>
            <a:r>
              <a:rPr lang="el-GR" dirty="0" smtClean="0"/>
              <a:t>και </a:t>
            </a:r>
            <a:r>
              <a:rPr lang="en-US" dirty="0" smtClean="0"/>
              <a:t>Wallace (Locke – Wallace Marital Adjustment Scale).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Δυαδική Κλίμακα Προσαρμογής (</a:t>
            </a:r>
            <a:r>
              <a:rPr lang="en-US" dirty="0" smtClean="0"/>
              <a:t>Dyadic Adjustment Scale).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Ερωτηματολόγιο Συζυγικής Ικανοποίησης (</a:t>
            </a:r>
            <a:r>
              <a:rPr lang="en-US" dirty="0" smtClean="0"/>
              <a:t>Marital Satisfaction Inventory).</a:t>
            </a:r>
            <a:endParaRPr lang="el-GR" dirty="0" smtClean="0"/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Συμπεριφορές που χρήζουν ιδιαίτερης προσοχής κατά την ψυχοκοινωνική αξιολόγηση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endParaRPr lang="el-GR" dirty="0" smtClean="0"/>
          </a:p>
          <a:p>
            <a:r>
              <a:rPr lang="el-GR" sz="3300" dirty="0" smtClean="0"/>
              <a:t>Τα ζευγάρια ενδέχεται να:</a:t>
            </a:r>
          </a:p>
          <a:p>
            <a:endParaRPr lang="el-GR" sz="3300" dirty="0" smtClean="0"/>
          </a:p>
          <a:p>
            <a:pPr>
              <a:buFont typeface="Wingdings" pitchFamily="2" charset="2"/>
              <a:buChar char="Ø"/>
            </a:pPr>
            <a:r>
              <a:rPr lang="el-GR" sz="3300" dirty="0" smtClean="0"/>
              <a:t>παρουσιάζουν τον αντίκτυπο της εμπειρίας της </a:t>
            </a:r>
            <a:r>
              <a:rPr lang="el-GR" sz="3300" dirty="0" err="1" smtClean="0"/>
              <a:t>υπογονιμότητας</a:t>
            </a:r>
            <a:r>
              <a:rPr lang="el-GR" sz="3300" dirty="0" smtClean="0"/>
              <a:t> στην σχέση τους ως ένα πρόβλημα του παρελθόντος.</a:t>
            </a:r>
          </a:p>
          <a:p>
            <a:pPr>
              <a:buFont typeface="Wingdings" pitchFamily="2" charset="2"/>
              <a:buChar char="Ø"/>
            </a:pPr>
            <a:r>
              <a:rPr lang="el-GR" sz="3300" dirty="0" smtClean="0"/>
              <a:t>προσπαθούν να δώσουν καλή εντύπωση.</a:t>
            </a:r>
          </a:p>
          <a:p>
            <a:pPr>
              <a:buFont typeface="Wingdings" pitchFamily="2" charset="2"/>
              <a:buChar char="Ø"/>
            </a:pPr>
            <a:r>
              <a:rPr lang="el-GR" sz="3300" dirty="0" smtClean="0"/>
              <a:t>προσπαθούν να προστατεύσουν ο ένας τον άλλο κατηγορώντας ο καθένας τον εαυτό του.</a:t>
            </a:r>
          </a:p>
          <a:p>
            <a:pPr>
              <a:buFont typeface="Wingdings" pitchFamily="2" charset="2"/>
              <a:buChar char="Ø"/>
            </a:pPr>
            <a:r>
              <a:rPr lang="el-GR" sz="3300" dirty="0" smtClean="0"/>
              <a:t>χρησιμοποιούν τον γενικό όρο «προβλήματα επικοινωνίας» αποφεύγοντας να γίνουν πιο σαφείς και να αντιληφθούν ένα πρόβλημα.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Κλινικά ζητήματα και θεραπευτικές παρεμβάσεις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l-GR" dirty="0" smtClean="0"/>
              <a:t>Αρχική συνεδρία</a:t>
            </a:r>
          </a:p>
          <a:p>
            <a:pPr>
              <a:buFont typeface="Wingdings" pitchFamily="2" charset="2"/>
              <a:buChar char="v"/>
            </a:pPr>
            <a:endParaRPr lang="el-GR" dirty="0" smtClean="0"/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Αντιστροφή της διάρθρωσης της ενίσχυσης</a:t>
            </a:r>
          </a:p>
          <a:p>
            <a:pPr>
              <a:buFont typeface="Wingdings" pitchFamily="2" charset="2"/>
              <a:buChar char="v"/>
            </a:pPr>
            <a:endParaRPr lang="el-GR" dirty="0" smtClean="0"/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Εκπαίδευση δεξιοτήτων επικοινωνίας</a:t>
            </a:r>
          </a:p>
          <a:p>
            <a:pPr>
              <a:buFont typeface="Wingdings" pitchFamily="2" charset="2"/>
              <a:buChar char="v"/>
            </a:pPr>
            <a:endParaRPr lang="el-GR" dirty="0" smtClean="0"/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Προβλήματα θυμού</a:t>
            </a:r>
          </a:p>
          <a:p>
            <a:pPr>
              <a:buFont typeface="Wingdings" pitchFamily="2" charset="2"/>
              <a:buChar char="v"/>
            </a:pPr>
            <a:endParaRPr lang="el-GR" dirty="0" smtClean="0"/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Προβλήματα ενοχής κι </a:t>
            </a:r>
            <a:r>
              <a:rPr lang="el-GR" dirty="0" err="1" smtClean="0"/>
              <a:t>αυτοκατηγορίας</a:t>
            </a:r>
            <a:endParaRPr lang="el-G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Κλινικά ζητήματα και θεραπευτικές παρεμβάσεις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l-GR" dirty="0" smtClean="0"/>
              <a:t>Λήψη αποφάσεων</a:t>
            </a:r>
          </a:p>
          <a:p>
            <a:pPr>
              <a:buFont typeface="Wingdings" pitchFamily="2" charset="2"/>
              <a:buChar char="v"/>
            </a:pPr>
            <a:endParaRPr lang="el-GR" dirty="0" smtClean="0"/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Διευκόλυνση της μακροπρόθεσμης προσαρμογής</a:t>
            </a:r>
          </a:p>
          <a:p>
            <a:pPr>
              <a:buFont typeface="Wingdings" pitchFamily="2" charset="2"/>
              <a:buChar char="v"/>
            </a:pPr>
            <a:endParaRPr lang="el-GR" dirty="0" smtClean="0"/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Αποδόμηση</a:t>
            </a:r>
          </a:p>
          <a:p>
            <a:pPr>
              <a:buFont typeface="Wingdings" pitchFamily="2" charset="2"/>
              <a:buChar char="v"/>
            </a:pPr>
            <a:endParaRPr lang="el-GR" dirty="0" smtClean="0"/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Αναδόμηση</a:t>
            </a:r>
          </a:p>
          <a:p>
            <a:pPr>
              <a:buFont typeface="Wingdings" pitchFamily="2" charset="2"/>
              <a:buChar char="v"/>
            </a:pPr>
            <a:endParaRPr lang="el-GR" dirty="0" smtClean="0"/>
          </a:p>
          <a:p>
            <a:pPr>
              <a:buFont typeface="Wingdings" pitchFamily="2" charset="2"/>
              <a:buChar char="v"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έρευνες επικεντρώνονται στην συναισθηματική αντίδραση: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graphicFrame>
        <p:nvGraphicFramePr>
          <p:cNvPr id="4" name="3 - Διάγραμμα"/>
          <p:cNvGraphicFramePr/>
          <p:nvPr/>
        </p:nvGraphicFramePr>
        <p:xfrm>
          <a:off x="467544" y="1556792"/>
          <a:ext cx="820891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err="1" smtClean="0"/>
              <a:t>Beaurepaire</a:t>
            </a:r>
            <a:r>
              <a:rPr lang="en-US" sz="2000" dirty="0" smtClean="0"/>
              <a:t>, J., Jones, M., </a:t>
            </a:r>
            <a:r>
              <a:rPr lang="en-US" sz="2000" dirty="0" err="1" smtClean="0"/>
              <a:t>Thiering</a:t>
            </a:r>
            <a:r>
              <a:rPr lang="en-US" sz="2000" dirty="0" smtClean="0"/>
              <a:t>, P., Saunders, D. &amp; Tennant, C. (1994). Psychosocial adjustment to infertility and its treatment: male and female responses at different stages of IVF /ET treatment. </a:t>
            </a:r>
            <a:r>
              <a:rPr lang="en-US" sz="2000" i="1" dirty="0" smtClean="0"/>
              <a:t>Journal of </a:t>
            </a:r>
            <a:r>
              <a:rPr lang="en-US" sz="2000" i="1" dirty="0" err="1" smtClean="0"/>
              <a:t>Psvchosomatic</a:t>
            </a:r>
            <a:r>
              <a:rPr lang="en-US" sz="2000" i="1" dirty="0" smtClean="0"/>
              <a:t> Research</a:t>
            </a:r>
            <a:r>
              <a:rPr lang="en-US" sz="2000" dirty="0" smtClean="0"/>
              <a:t>, </a:t>
            </a:r>
            <a:r>
              <a:rPr lang="en-US" sz="2000" i="1" dirty="0" smtClean="0"/>
              <a:t>38</a:t>
            </a:r>
            <a:r>
              <a:rPr lang="en-US" sz="2000" dirty="0" smtClean="0"/>
              <a:t>(3), 229-240.</a:t>
            </a:r>
            <a:endParaRPr lang="el-GR" sz="2000" dirty="0" smtClean="0"/>
          </a:p>
          <a:p>
            <a:r>
              <a:rPr lang="en-US" sz="1900" dirty="0" err="1" smtClean="0"/>
              <a:t>Benazon</a:t>
            </a:r>
            <a:r>
              <a:rPr lang="en-US" sz="1900" dirty="0" smtClean="0"/>
              <a:t>, N., Wright, J. &amp; </a:t>
            </a:r>
            <a:r>
              <a:rPr lang="en-US" sz="1900" dirty="0" err="1" smtClean="0"/>
              <a:t>Sabourin</a:t>
            </a:r>
            <a:r>
              <a:rPr lang="en-US" sz="1900" dirty="0" smtClean="0"/>
              <a:t>, S. (1992). Stress, Sexual Satisfaction, and Marital Adjustment in Infertile Couples. </a:t>
            </a:r>
            <a:r>
              <a:rPr lang="en-US" sz="1900" i="1" dirty="0" smtClean="0"/>
              <a:t>Journal of Sex &amp; Marital Therapy</a:t>
            </a:r>
            <a:r>
              <a:rPr lang="en-US" sz="1900" dirty="0" smtClean="0"/>
              <a:t>, </a:t>
            </a:r>
            <a:r>
              <a:rPr lang="en-US" sz="1900" i="1" dirty="0" smtClean="0"/>
              <a:t>18</a:t>
            </a:r>
            <a:r>
              <a:rPr lang="en-US" sz="1900" dirty="0" smtClean="0"/>
              <a:t>(4), 273-284</a:t>
            </a:r>
            <a:r>
              <a:rPr lang="el-GR" sz="1900" dirty="0" smtClean="0"/>
              <a:t>.</a:t>
            </a:r>
          </a:p>
          <a:p>
            <a:r>
              <a:rPr lang="de-DE" sz="1900" dirty="0" err="1" smtClean="0"/>
              <a:t>Boivin</a:t>
            </a:r>
            <a:r>
              <a:rPr lang="de-DE" sz="1900" dirty="0" smtClean="0"/>
              <a:t>, J. &amp; </a:t>
            </a:r>
            <a:r>
              <a:rPr lang="de-DE" sz="1900" dirty="0" err="1" smtClean="0"/>
              <a:t>Takefman</a:t>
            </a:r>
            <a:r>
              <a:rPr lang="de-DE" sz="1900" dirty="0" smtClean="0"/>
              <a:t>, J. E. (1996). Impact </a:t>
            </a:r>
            <a:r>
              <a:rPr lang="de-DE" sz="1900" dirty="0" err="1" smtClean="0"/>
              <a:t>of</a:t>
            </a:r>
            <a:r>
              <a:rPr lang="de-DE" sz="1900" dirty="0" smtClean="0"/>
              <a:t> </a:t>
            </a:r>
            <a:r>
              <a:rPr lang="de-DE" sz="1900" dirty="0" err="1" smtClean="0"/>
              <a:t>the</a:t>
            </a:r>
            <a:r>
              <a:rPr lang="de-DE" sz="1900" dirty="0" smtClean="0"/>
              <a:t> in-vitro </a:t>
            </a:r>
            <a:r>
              <a:rPr lang="de-DE" sz="1900" dirty="0" err="1" smtClean="0"/>
              <a:t>fertilization</a:t>
            </a:r>
            <a:r>
              <a:rPr lang="de-DE" sz="1900" dirty="0" smtClean="0"/>
              <a:t> </a:t>
            </a:r>
            <a:r>
              <a:rPr lang="de-DE" sz="1900" dirty="0" err="1" smtClean="0"/>
              <a:t>process</a:t>
            </a:r>
            <a:r>
              <a:rPr lang="de-DE" sz="1900" dirty="0" smtClean="0"/>
              <a:t> on emotional, </a:t>
            </a:r>
            <a:r>
              <a:rPr lang="de-DE" sz="1900" dirty="0" err="1" smtClean="0"/>
              <a:t>physical</a:t>
            </a:r>
            <a:r>
              <a:rPr lang="de-DE" sz="1900" dirty="0" smtClean="0"/>
              <a:t> </a:t>
            </a:r>
            <a:r>
              <a:rPr lang="de-DE" sz="1900" dirty="0" err="1" smtClean="0"/>
              <a:t>and</a:t>
            </a:r>
            <a:r>
              <a:rPr lang="de-DE" sz="1900" dirty="0" smtClean="0"/>
              <a:t> relational variables. </a:t>
            </a:r>
            <a:r>
              <a:rPr lang="de-DE" sz="1900" i="1" dirty="0" smtClean="0"/>
              <a:t>Human </a:t>
            </a:r>
            <a:r>
              <a:rPr lang="de-DE" sz="1900" i="1" dirty="0" err="1" smtClean="0"/>
              <a:t>Reproduction</a:t>
            </a:r>
            <a:r>
              <a:rPr lang="de-DE" sz="1900" dirty="0" smtClean="0"/>
              <a:t>, </a:t>
            </a:r>
            <a:r>
              <a:rPr lang="de-DE" sz="1900" i="1" dirty="0" smtClean="0"/>
              <a:t>11</a:t>
            </a:r>
            <a:r>
              <a:rPr lang="de-DE" sz="1900" dirty="0" smtClean="0"/>
              <a:t>(4), 903-907.</a:t>
            </a:r>
            <a:endParaRPr lang="el-GR" sz="1900" dirty="0" smtClean="0"/>
          </a:p>
          <a:p>
            <a:r>
              <a:rPr lang="en-US" sz="2000" dirty="0" smtClean="0"/>
              <a:t>Lee, S.H., Liu, L.C., </a:t>
            </a:r>
            <a:r>
              <a:rPr lang="en-US" sz="2000" dirty="0" err="1" smtClean="0"/>
              <a:t>Kuo</a:t>
            </a:r>
            <a:r>
              <a:rPr lang="en-US" sz="2000" dirty="0" smtClean="0"/>
              <a:t>, P.C. &amp;, Lee, M.S. (2011). Postpartum depression and correlated factors in women who received in vitro fertilization treatment. </a:t>
            </a:r>
            <a:r>
              <a:rPr lang="en-US" sz="2000" i="1" dirty="0" smtClean="0"/>
              <a:t>Journal of Midwifery &amp; Women's Health</a:t>
            </a:r>
            <a:r>
              <a:rPr lang="en-US" sz="2000" dirty="0" smtClean="0"/>
              <a:t>, </a:t>
            </a:r>
            <a:r>
              <a:rPr lang="en-US" sz="2000" i="1" dirty="0" smtClean="0"/>
              <a:t>56</a:t>
            </a:r>
            <a:r>
              <a:rPr lang="en-US" sz="2000" dirty="0" smtClean="0"/>
              <a:t>, 347–352.</a:t>
            </a:r>
            <a:endParaRPr lang="el-GR" sz="2000" dirty="0" smtClean="0"/>
          </a:p>
          <a:p>
            <a:r>
              <a:rPr lang="en-US" sz="1900" dirty="0" err="1" smtClean="0"/>
              <a:t>Leiblum</a:t>
            </a:r>
            <a:r>
              <a:rPr lang="en-US" sz="1900" dirty="0" smtClean="0"/>
              <a:t>, S.R., </a:t>
            </a:r>
            <a:r>
              <a:rPr lang="en-US" sz="1900" dirty="0" err="1" smtClean="0"/>
              <a:t>Kemmann</a:t>
            </a:r>
            <a:r>
              <a:rPr lang="en-US" sz="1900" dirty="0" smtClean="0"/>
              <a:t>, E. &amp; Lane, M.K. (1987). The psychological concomitants of in vitro fertilization. </a:t>
            </a:r>
            <a:r>
              <a:rPr lang="en-US" sz="1900" i="1" dirty="0" smtClean="0"/>
              <a:t>Journal of Psychosomatic Obstetrics &amp; Gynecology</a:t>
            </a:r>
            <a:r>
              <a:rPr lang="en-US" sz="1900" dirty="0" smtClean="0"/>
              <a:t>, </a:t>
            </a:r>
            <a:r>
              <a:rPr lang="en-US" sz="1900" i="1" dirty="0" smtClean="0"/>
              <a:t>6</a:t>
            </a:r>
            <a:r>
              <a:rPr lang="en-US" sz="1900" dirty="0" smtClean="0"/>
              <a:t>(3), 165-178.</a:t>
            </a:r>
            <a:endParaRPr lang="el-GR" sz="1900" dirty="0" smtClean="0"/>
          </a:p>
          <a:p>
            <a:r>
              <a:rPr lang="en-US" sz="1900" dirty="0" err="1" smtClean="0"/>
              <a:t>Leiblum</a:t>
            </a:r>
            <a:r>
              <a:rPr lang="en-US" sz="1900" dirty="0" smtClean="0"/>
              <a:t>, S.R., Aviv, A. &amp; </a:t>
            </a:r>
            <a:r>
              <a:rPr lang="en-US" sz="1900" dirty="0" err="1" smtClean="0"/>
              <a:t>Hamer</a:t>
            </a:r>
            <a:r>
              <a:rPr lang="en-US" sz="1900" dirty="0" smtClean="0"/>
              <a:t>, R. (1998). Life after infertility treatment: a long-term investigation of marital and sexual function. </a:t>
            </a:r>
            <a:r>
              <a:rPr lang="en-US" sz="1900" i="1" dirty="0" smtClean="0"/>
              <a:t>Human Reproduction</a:t>
            </a:r>
            <a:r>
              <a:rPr lang="en-US" sz="1900" dirty="0" smtClean="0"/>
              <a:t>, </a:t>
            </a:r>
            <a:r>
              <a:rPr lang="en-US" sz="1900" i="1" dirty="0" smtClean="0"/>
              <a:t>13</a:t>
            </a:r>
            <a:r>
              <a:rPr lang="en-US" sz="1900" dirty="0" smtClean="0"/>
              <a:t>(12), 3569-3574.</a:t>
            </a:r>
            <a:endParaRPr lang="el-GR" sz="1900" dirty="0" smtClean="0"/>
          </a:p>
          <a:p>
            <a:endParaRPr lang="el-GR" sz="1800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Levin, J., Goldman </a:t>
            </a:r>
            <a:r>
              <a:rPr lang="en-US" sz="1800" dirty="0" err="1" smtClean="0"/>
              <a:t>Sher</a:t>
            </a:r>
            <a:r>
              <a:rPr lang="en-US" sz="1800" dirty="0" smtClean="0"/>
              <a:t>, T. &amp; </a:t>
            </a:r>
            <a:r>
              <a:rPr lang="en-US" sz="1800" dirty="0" err="1" smtClean="0"/>
              <a:t>Theodos</a:t>
            </a:r>
            <a:r>
              <a:rPr lang="en-US" sz="1800" dirty="0" smtClean="0"/>
              <a:t>, V. (1997). The effect of </a:t>
            </a:r>
            <a:r>
              <a:rPr lang="en-US" sz="1800" dirty="0" err="1" smtClean="0"/>
              <a:t>intracouple</a:t>
            </a:r>
            <a:r>
              <a:rPr lang="en-US" sz="1800" dirty="0" smtClean="0"/>
              <a:t> coping concordance on psychological and marital distress in infertility patients. </a:t>
            </a:r>
            <a:r>
              <a:rPr lang="en-US" sz="1800" i="1" dirty="0" smtClean="0"/>
              <a:t>Journal of Clinical Psychology in Medical Settings</a:t>
            </a:r>
            <a:r>
              <a:rPr lang="en-US" sz="1800" dirty="0" smtClean="0"/>
              <a:t>, </a:t>
            </a:r>
            <a:r>
              <a:rPr lang="en-US" sz="1800" i="1" dirty="0" smtClean="0"/>
              <a:t>4</a:t>
            </a:r>
            <a:r>
              <a:rPr lang="en-US" sz="1800" dirty="0" smtClean="0"/>
              <a:t>(4), 361-372.</a:t>
            </a:r>
            <a:endParaRPr lang="el-GR" sz="1800" dirty="0" smtClean="0"/>
          </a:p>
          <a:p>
            <a:r>
              <a:rPr lang="en-US" sz="1800" dirty="0" err="1" smtClean="0"/>
              <a:t>Molgora</a:t>
            </a:r>
            <a:r>
              <a:rPr lang="en-US" sz="1800" dirty="0" smtClean="0"/>
              <a:t>, S., </a:t>
            </a:r>
            <a:r>
              <a:rPr lang="en-US" sz="1800" dirty="0" err="1" smtClean="0"/>
              <a:t>Fenaroli</a:t>
            </a:r>
            <a:r>
              <a:rPr lang="en-US" sz="1800" dirty="0" smtClean="0"/>
              <a:t>, V., </a:t>
            </a:r>
            <a:r>
              <a:rPr lang="en-US" sz="1800" dirty="0" err="1" smtClean="0"/>
              <a:t>Acquati</a:t>
            </a:r>
            <a:r>
              <a:rPr lang="en-US" sz="1800" dirty="0" smtClean="0"/>
              <a:t>, C., De </a:t>
            </a:r>
            <a:r>
              <a:rPr lang="en-US" sz="1800" dirty="0" err="1" smtClean="0"/>
              <a:t>Donno</a:t>
            </a:r>
            <a:r>
              <a:rPr lang="en-US" sz="1800" dirty="0" smtClean="0"/>
              <a:t>, A. </a:t>
            </a:r>
            <a:r>
              <a:rPr lang="en-US" sz="1800" dirty="0" err="1" smtClean="0"/>
              <a:t>Baldini</a:t>
            </a:r>
            <a:r>
              <a:rPr lang="en-US" sz="1800" dirty="0" smtClean="0"/>
              <a:t>, M.P. &amp; </a:t>
            </a:r>
            <a:r>
              <a:rPr lang="en-US" sz="1800" dirty="0" err="1" smtClean="0"/>
              <a:t>Saita</a:t>
            </a:r>
            <a:r>
              <a:rPr lang="en-US" sz="1800" dirty="0" smtClean="0"/>
              <a:t>, E. (2019). Examining the role of dyadic coping on the marital adjustment of couples undergoing assisted reproductive technology (ART). </a:t>
            </a:r>
            <a:r>
              <a:rPr lang="en-US" sz="1800" i="1" dirty="0" smtClean="0"/>
              <a:t>Frontiers in Psychology</a:t>
            </a:r>
            <a:r>
              <a:rPr lang="en-US" sz="1800" dirty="0" smtClean="0"/>
              <a:t>, </a:t>
            </a:r>
            <a:r>
              <a:rPr lang="en-US" sz="1800" i="1" dirty="0" smtClean="0"/>
              <a:t>10</a:t>
            </a:r>
            <a:r>
              <a:rPr lang="en-US" sz="1800" dirty="0" smtClean="0"/>
              <a:t>, 1-14.</a:t>
            </a:r>
            <a:endParaRPr lang="el-GR" sz="1800" dirty="0" smtClean="0"/>
          </a:p>
          <a:p>
            <a:r>
              <a:rPr lang="en-US" sz="1800" dirty="0" smtClean="0"/>
              <a:t>Peterson, B.D., </a:t>
            </a:r>
            <a:r>
              <a:rPr lang="en-US" sz="1800" dirty="0" err="1" smtClean="0"/>
              <a:t>Pirritano</a:t>
            </a:r>
            <a:r>
              <a:rPr lang="en-US" sz="1800" dirty="0" smtClean="0"/>
              <a:t>, M., Christensen, U., </a:t>
            </a:r>
            <a:r>
              <a:rPr lang="en-US" sz="1800" dirty="0" err="1" smtClean="0"/>
              <a:t>Boivin</a:t>
            </a:r>
            <a:r>
              <a:rPr lang="en-US" sz="1800" dirty="0" smtClean="0"/>
              <a:t>, J., Block, J.&amp; Schmidt, L. (2009). The longitudinal impact of partner coping in couples following 5 years of unsuccessful fertility treatments. </a:t>
            </a:r>
            <a:r>
              <a:rPr lang="en-US" sz="1800" i="1" dirty="0" smtClean="0"/>
              <a:t>Human Reproduction</a:t>
            </a:r>
            <a:r>
              <a:rPr lang="en-US" sz="1800" dirty="0" smtClean="0"/>
              <a:t>, </a:t>
            </a:r>
            <a:r>
              <a:rPr lang="en-US" sz="1800" i="1" dirty="0" smtClean="0"/>
              <a:t>24</a:t>
            </a:r>
            <a:r>
              <a:rPr lang="en-US" sz="1800" dirty="0" smtClean="0"/>
              <a:t>(7), 1656–1664.</a:t>
            </a:r>
            <a:endParaRPr lang="el-GR" sz="1800" dirty="0" smtClean="0"/>
          </a:p>
          <a:p>
            <a:r>
              <a:rPr lang="en-US" sz="1800" dirty="0" smtClean="0"/>
              <a:t>Peterson, B.D., </a:t>
            </a:r>
            <a:r>
              <a:rPr lang="en-US" sz="1800" dirty="0" err="1" smtClean="0"/>
              <a:t>Pirritano</a:t>
            </a:r>
            <a:r>
              <a:rPr lang="en-US" sz="1800" dirty="0" smtClean="0"/>
              <a:t>, M., Christensen U. &amp; Schmidt, L. (2008). The impact of partner coping in couples experiencing infertility. </a:t>
            </a:r>
            <a:r>
              <a:rPr lang="en-US" sz="1800" i="1" dirty="0" smtClean="0"/>
              <a:t>Human Reproduction</a:t>
            </a:r>
            <a:r>
              <a:rPr lang="en-US" sz="1800" dirty="0" smtClean="0"/>
              <a:t>, </a:t>
            </a:r>
            <a:r>
              <a:rPr lang="en-US" sz="1800" i="1" dirty="0" smtClean="0"/>
              <a:t>23</a:t>
            </a:r>
            <a:r>
              <a:rPr lang="en-US" sz="1800" dirty="0" smtClean="0"/>
              <a:t>(5), 1128–1137.</a:t>
            </a:r>
            <a:endParaRPr lang="el-GR" sz="1800" dirty="0" smtClean="0"/>
          </a:p>
          <a:p>
            <a:r>
              <a:rPr lang="en-US" sz="1800" dirty="0" smtClean="0"/>
              <a:t>Peterson, B.D., Newton, C.R., Rosen, K.H. &amp; Schulman, R.S. (2008). Coping Processes of Couples Experiencing Infertility. </a:t>
            </a:r>
            <a:r>
              <a:rPr lang="en-US" sz="1800" i="1" dirty="0" smtClean="0"/>
              <a:t>Family Relations</a:t>
            </a:r>
            <a:r>
              <a:rPr lang="en-US" sz="1800" dirty="0" smtClean="0"/>
              <a:t>, </a:t>
            </a:r>
            <a:r>
              <a:rPr lang="en-US" sz="1800" i="1" dirty="0" smtClean="0"/>
              <a:t>55</a:t>
            </a:r>
            <a:r>
              <a:rPr lang="en-US" sz="1800" dirty="0" smtClean="0"/>
              <a:t>(2), 227-239.</a:t>
            </a:r>
            <a:endParaRPr lang="el-GR" sz="1800" dirty="0" smtClean="0"/>
          </a:p>
          <a:p>
            <a:endParaRPr lang="el-GR" sz="18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Schmidt, L., Holstein, B., Christensen, U. &amp; </a:t>
            </a:r>
            <a:r>
              <a:rPr lang="en-US" sz="1800" dirty="0" err="1" smtClean="0"/>
              <a:t>Boivin</a:t>
            </a:r>
            <a:r>
              <a:rPr lang="en-US" sz="1800" dirty="0" smtClean="0"/>
              <a:t>, J. (2005). Does infertility cause marital benefit? An epidemiological study of 2250 women and men in fertility treatment. </a:t>
            </a:r>
            <a:r>
              <a:rPr lang="en-US" sz="1800" i="1" dirty="0" smtClean="0"/>
              <a:t>Patient Education and Counseling</a:t>
            </a:r>
            <a:r>
              <a:rPr lang="en-US" sz="1800" dirty="0" smtClean="0"/>
              <a:t>, </a:t>
            </a:r>
            <a:r>
              <a:rPr lang="en-US" sz="1800" i="1" dirty="0" smtClean="0"/>
              <a:t>59</a:t>
            </a:r>
            <a:r>
              <a:rPr lang="en-US" sz="1800" dirty="0" smtClean="0"/>
              <a:t>, 244–251.</a:t>
            </a:r>
            <a:endParaRPr lang="el-GR" sz="1800" dirty="0" smtClean="0"/>
          </a:p>
          <a:p>
            <a:r>
              <a:rPr lang="en-US" sz="1800" dirty="0" smtClean="0"/>
              <a:t>Seibel, M.M. &amp; Levin, S. (1987). A new era in reproductive technologies: the emotional stages of IVF. </a:t>
            </a:r>
            <a:r>
              <a:rPr lang="en-US" sz="1800" i="1" dirty="0" smtClean="0"/>
              <a:t>Journal of In Vitro Fertilization and Embryo Transfer</a:t>
            </a:r>
            <a:r>
              <a:rPr lang="en-US" sz="1800" dirty="0" smtClean="0"/>
              <a:t>, </a:t>
            </a:r>
            <a:r>
              <a:rPr lang="en-US" sz="1800" i="1" dirty="0" smtClean="0"/>
              <a:t>4</a:t>
            </a:r>
            <a:r>
              <a:rPr lang="en-US" sz="1800" dirty="0" smtClean="0"/>
              <a:t>,135-140.</a:t>
            </a:r>
            <a:endParaRPr lang="el-GR" sz="1800" dirty="0" smtClean="0"/>
          </a:p>
          <a:p>
            <a:r>
              <a:rPr lang="en-US" sz="1800" dirty="0" smtClean="0"/>
              <a:t>Slade, P. Emery, J. &amp; Lieberman, B. A. (l997). A prospective, longitudinal study of emotions and relationships in in-vitro </a:t>
            </a:r>
            <a:r>
              <a:rPr lang="en-US" sz="1800" dirty="0" err="1" smtClean="0"/>
              <a:t>fertilisation</a:t>
            </a:r>
            <a:r>
              <a:rPr lang="en-US" sz="1800" dirty="0" smtClean="0"/>
              <a:t> treatment. </a:t>
            </a:r>
            <a:r>
              <a:rPr lang="en-US" sz="1800" i="1" dirty="0" smtClean="0"/>
              <a:t>Human</a:t>
            </a:r>
            <a:r>
              <a:rPr lang="en-US" sz="1800" dirty="0" smtClean="0"/>
              <a:t> </a:t>
            </a:r>
            <a:r>
              <a:rPr lang="en-US" sz="1800" i="1" dirty="0" smtClean="0"/>
              <a:t>Reproduction</a:t>
            </a:r>
            <a:r>
              <a:rPr lang="en-US" sz="1800" dirty="0" smtClean="0"/>
              <a:t>, </a:t>
            </a:r>
            <a:r>
              <a:rPr lang="en-US" sz="1800" i="1" dirty="0" smtClean="0"/>
              <a:t>12</a:t>
            </a:r>
            <a:r>
              <a:rPr lang="en-US" sz="1800" dirty="0" smtClean="0"/>
              <a:t>(1), 183-190.</a:t>
            </a:r>
            <a:endParaRPr lang="el-GR" sz="1800" dirty="0" smtClean="0"/>
          </a:p>
          <a:p>
            <a:r>
              <a:rPr lang="en-US" sz="1800" dirty="0" err="1" smtClean="0"/>
              <a:t>Sydsjo</a:t>
            </a:r>
            <a:r>
              <a:rPr lang="en-US" sz="1800" dirty="0" smtClean="0"/>
              <a:t>, G., </a:t>
            </a:r>
            <a:r>
              <a:rPr lang="en-US" sz="1800" dirty="0" err="1" smtClean="0"/>
              <a:t>Ekholm</a:t>
            </a:r>
            <a:r>
              <a:rPr lang="en-US" sz="1800" dirty="0" smtClean="0"/>
              <a:t>, K., </a:t>
            </a:r>
            <a:r>
              <a:rPr lang="en-US" sz="1800" dirty="0" err="1" smtClean="0"/>
              <a:t>Wadsby</a:t>
            </a:r>
            <a:r>
              <a:rPr lang="en-US" sz="1800" dirty="0" smtClean="0"/>
              <a:t>, M., </a:t>
            </a:r>
            <a:r>
              <a:rPr lang="en-US" sz="1800" dirty="0" err="1" smtClean="0"/>
              <a:t>Kjellberg</a:t>
            </a:r>
            <a:r>
              <a:rPr lang="en-US" sz="1800" dirty="0" smtClean="0"/>
              <a:t>, S. &amp; </a:t>
            </a:r>
            <a:r>
              <a:rPr lang="en-US" sz="1800" dirty="0" err="1" smtClean="0"/>
              <a:t>Sydsjo</a:t>
            </a:r>
            <a:r>
              <a:rPr lang="en-US" sz="1800" dirty="0" smtClean="0"/>
              <a:t>, A. (2005). Relationships in couples after failed IVF treatment: a prospective follow-up study. </a:t>
            </a:r>
            <a:r>
              <a:rPr lang="en-US" sz="1800" i="1" dirty="0" smtClean="0"/>
              <a:t>Human</a:t>
            </a:r>
            <a:r>
              <a:rPr lang="en-US" sz="1800" dirty="0" smtClean="0"/>
              <a:t> </a:t>
            </a:r>
            <a:r>
              <a:rPr lang="en-US" sz="1800" i="1" dirty="0" smtClean="0"/>
              <a:t>Reproduction</a:t>
            </a:r>
            <a:r>
              <a:rPr lang="en-US" sz="1800" dirty="0" smtClean="0"/>
              <a:t>, </a:t>
            </a:r>
            <a:r>
              <a:rPr lang="en-US" sz="1800" i="1" dirty="0" smtClean="0"/>
              <a:t>20</a:t>
            </a:r>
            <a:r>
              <a:rPr lang="en-US" sz="1800" dirty="0" smtClean="0"/>
              <a:t>(7), 1952–1957.</a:t>
            </a:r>
            <a:endParaRPr lang="el-GR" sz="1800" dirty="0" smtClean="0"/>
          </a:p>
          <a:p>
            <a:r>
              <a:rPr lang="en-US" sz="1800" dirty="0" err="1" smtClean="0"/>
              <a:t>Verhaak</a:t>
            </a:r>
            <a:r>
              <a:rPr lang="en-US" sz="1800" dirty="0" smtClean="0"/>
              <a:t>, C.M., </a:t>
            </a:r>
            <a:r>
              <a:rPr lang="en-US" sz="1800" dirty="0" err="1" smtClean="0"/>
              <a:t>Smeenk</a:t>
            </a:r>
            <a:r>
              <a:rPr lang="en-US" sz="1800" dirty="0" smtClean="0"/>
              <a:t>, J.M.J., </a:t>
            </a:r>
            <a:r>
              <a:rPr lang="en-US" sz="1800" dirty="0" err="1" smtClean="0"/>
              <a:t>Minnen</a:t>
            </a:r>
            <a:r>
              <a:rPr lang="en-US" sz="1800" dirty="0" smtClean="0"/>
              <a:t>, v. A. Kremer J.A.M. &amp; </a:t>
            </a:r>
            <a:r>
              <a:rPr lang="en-US" sz="1800" dirty="0" err="1" smtClean="0"/>
              <a:t>Kraaimaat</a:t>
            </a:r>
            <a:r>
              <a:rPr lang="en-US" sz="1800" dirty="0" smtClean="0"/>
              <a:t>, F.W. (2005a). A longitudinal, prospective study on emotional adjustment before, during and after consecutive fertility treatment cycles. </a:t>
            </a:r>
            <a:r>
              <a:rPr lang="en-US" sz="1800" i="1" dirty="0" smtClean="0"/>
              <a:t>Human Reproduction</a:t>
            </a:r>
            <a:r>
              <a:rPr lang="en-US" sz="1800" dirty="0" smtClean="0"/>
              <a:t>, </a:t>
            </a:r>
            <a:r>
              <a:rPr lang="en-US" sz="1800" i="1" dirty="0" smtClean="0"/>
              <a:t>20</a:t>
            </a:r>
            <a:r>
              <a:rPr lang="en-US" sz="1800" dirty="0" smtClean="0"/>
              <a:t>(8), 2253–2260.</a:t>
            </a:r>
            <a:endParaRPr lang="el-GR" sz="1800" dirty="0" smtClean="0"/>
          </a:p>
          <a:p>
            <a:r>
              <a:rPr lang="en-US" sz="1800" dirty="0" err="1" smtClean="0"/>
              <a:t>Visser</a:t>
            </a:r>
            <a:r>
              <a:rPr lang="en-US" sz="1800" dirty="0" smtClean="0"/>
              <a:t>, A.P., </a:t>
            </a:r>
            <a:r>
              <a:rPr lang="en-US" sz="1800" dirty="0" err="1" smtClean="0"/>
              <a:t>Haan</a:t>
            </a:r>
            <a:r>
              <a:rPr lang="en-US" sz="1800" dirty="0" smtClean="0"/>
              <a:t>, G., </a:t>
            </a:r>
            <a:r>
              <a:rPr lang="en-US" sz="1800" dirty="0" err="1" smtClean="0"/>
              <a:t>Zalmstra</a:t>
            </a:r>
            <a:r>
              <a:rPr lang="en-US" sz="1800" dirty="0" smtClean="0"/>
              <a:t>, H., </a:t>
            </a:r>
            <a:r>
              <a:rPr lang="en-US" sz="1800" dirty="0" err="1" smtClean="0"/>
              <a:t>Wouters</a:t>
            </a:r>
            <a:r>
              <a:rPr lang="en-US" sz="1800" dirty="0" smtClean="0"/>
              <a:t>, I.  (1994). Psychological aspects of in vitro fertilization. </a:t>
            </a:r>
            <a:r>
              <a:rPr lang="en-US" sz="1800" i="1" dirty="0" smtClean="0"/>
              <a:t>Journal of Psychosomatic Obstetrics and Gynecology</a:t>
            </a:r>
            <a:r>
              <a:rPr lang="en-US" sz="1800" dirty="0" smtClean="0"/>
              <a:t>, </a:t>
            </a:r>
            <a:r>
              <a:rPr lang="en-US" sz="1800" i="1" dirty="0" smtClean="0"/>
              <a:t>15</a:t>
            </a:r>
            <a:r>
              <a:rPr lang="en-US" sz="1800" dirty="0" smtClean="0"/>
              <a:t>, 35–43.</a:t>
            </a:r>
            <a:endParaRPr lang="el-GR" sz="1800" dirty="0" smtClean="0"/>
          </a:p>
          <a:p>
            <a:endParaRPr lang="el-GR" sz="1800" dirty="0" smtClean="0"/>
          </a:p>
          <a:p>
            <a:endParaRPr lang="el-GR" sz="18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Σας ευχαριστώ!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Ο αντίκτυπος της </a:t>
            </a:r>
            <a:r>
              <a:rPr lang="el-GR" sz="3600" dirty="0" err="1" smtClean="0"/>
              <a:t>υπογονιμότητας</a:t>
            </a:r>
            <a:r>
              <a:rPr lang="el-GR" sz="3600" dirty="0" smtClean="0"/>
              <a:t> και της υποβοηθούμενης αναπαραγωγής στην συντροφική σχέση: αντιφατικά ευρήματα</a:t>
            </a:r>
            <a:endParaRPr lang="el-GR" sz="3600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l-GR" dirty="0" smtClean="0"/>
          </a:p>
          <a:p>
            <a:r>
              <a:rPr lang="el-GR" dirty="0" smtClean="0"/>
              <a:t>Αρνητική επίδραση προβλήματος γονιμότητας στην συντροφική σχέση.</a:t>
            </a:r>
          </a:p>
          <a:p>
            <a:endParaRPr lang="el-GR" dirty="0" smtClean="0"/>
          </a:p>
          <a:p>
            <a:r>
              <a:rPr lang="el-GR" dirty="0" smtClean="0"/>
              <a:t>Θετική ή ουδέτερη επίδραση υποβοηθούμενης αναπαραγωγής στην συντροφική σχέση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l-GR" dirty="0" smtClean="0"/>
              <a:t>Διαφορά φύλων: μη ομοφωνία ερευνών.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Ο αρνητικός αντίκτυπος της </a:t>
            </a:r>
            <a:r>
              <a:rPr lang="el-GR" sz="3600" dirty="0" err="1" smtClean="0"/>
              <a:t>υπογονιμότητας</a:t>
            </a:r>
            <a:r>
              <a:rPr lang="el-GR" sz="3600" dirty="0" smtClean="0"/>
              <a:t> στην συντροφική σχέση και για τα δύο φύλα (πριν την θεραπεία)</a:t>
            </a:r>
            <a:endParaRPr lang="el-GR" sz="3600" dirty="0"/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Ο θετικός αντίκτυπος της εξωσωματικής γονιμοποίησης στην συντροφική σχέση και για τα δύο φύλα</a:t>
            </a:r>
            <a:endParaRPr lang="el-GR" sz="36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Ο θετικός ή ουδέτερος αντίκτυπος της εξωσωματικής γονιμοποίησης στην συντροφική σχέση και για τα δύο φύλα</a:t>
            </a:r>
            <a:endParaRPr lang="el-GR" sz="36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αντίκτυπος της </a:t>
            </a:r>
            <a:r>
              <a:rPr lang="el-GR" dirty="0" err="1" smtClean="0"/>
              <a:t>υπογονιμότητας</a:t>
            </a:r>
            <a:r>
              <a:rPr lang="el-GR" dirty="0" smtClean="0"/>
              <a:t> και της εξωσωματικής γονιμοποίησης στα δύο φύλα: αντικρουόμενα ευρήματα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</p:txBody>
      </p:sp>
      <p:graphicFrame>
        <p:nvGraphicFramePr>
          <p:cNvPr id="6" name="5 - Διάγραμμα"/>
          <p:cNvGraphicFramePr/>
          <p:nvPr/>
        </p:nvGraphicFramePr>
        <p:xfrm>
          <a:off x="251520" y="2060848"/>
          <a:ext cx="864096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2200</Words>
  <Application>Microsoft Office PowerPoint</Application>
  <PresentationFormat>Προβολή στην οθόνη (4:3)</PresentationFormat>
  <Paragraphs>279</Paragraphs>
  <Slides>43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43</vt:i4>
      </vt:variant>
    </vt:vector>
  </HeadingPairs>
  <TitlesOfParts>
    <vt:vector size="47" baseType="lpstr">
      <vt:lpstr>Arial</vt:lpstr>
      <vt:lpstr>Calibri</vt:lpstr>
      <vt:lpstr>Wingdings</vt:lpstr>
      <vt:lpstr>Θέμα του Office</vt:lpstr>
      <vt:lpstr>Η συζυγική και δυαδική σχέση  στην υπογονιμότητα και την υποβοηθούμενη αναπαραγωγή / Ψυχοκοινωνική αξιολόγηση υπογόνιμου ζευγαριού</vt:lpstr>
      <vt:lpstr>Περιορισμένες μελέτες για την συντροφική σχέση</vt:lpstr>
      <vt:lpstr>Οι έρευνες επικεντρώνονται στο γυναικείο φύλο διότι οι γυναίκες:</vt:lpstr>
      <vt:lpstr>Οι έρευνες επικεντρώνονται στην συναισθηματική αντίδραση:</vt:lpstr>
      <vt:lpstr>Ο αντίκτυπος της υπογονιμότητας και της υποβοηθούμενης αναπαραγωγής στην συντροφική σχέση: αντιφατικά ευρήματα</vt:lpstr>
      <vt:lpstr>Ο αρνητικός αντίκτυπος της υπογονιμότητας στην συντροφική σχέση και για τα δύο φύλα (πριν την θεραπεία)</vt:lpstr>
      <vt:lpstr>Ο θετικός αντίκτυπος της εξωσωματικής γονιμοποίησης στην συντροφική σχέση και για τα δύο φύλα</vt:lpstr>
      <vt:lpstr>Ο θετικός ή ουδέτερος αντίκτυπος της εξωσωματικής γονιμοποίησης στην συντροφική σχέση και για τα δύο φύλα</vt:lpstr>
      <vt:lpstr>Ο αντίκτυπος της υπογονιμότητας και της εξωσωματικής γονιμοποίησης στα δύο φύλα: αντικρουόμενα ευρήματα</vt:lpstr>
      <vt:lpstr>Ο αντίκτυπος της υπογονιμότητας και της εξωσωματικής γονιμοποίησης στα δύο φύλα: αντικρουόμενα ευρήματα</vt:lpstr>
      <vt:lpstr>1η ομαδοποίηση ρυθμιστικών παραγόντων</vt:lpstr>
      <vt:lpstr>2η ομαδοποίηση ρυθμιστικών παραγόντων</vt:lpstr>
      <vt:lpstr>3η ομαδοποίηση ρυθμιστικών παραγόντων</vt:lpstr>
      <vt:lpstr>Ατομικοί ρυθμιστικοί παράγοντες συντροφικής σχέσης</vt:lpstr>
      <vt:lpstr>Ατομικοί ρυθμιστικοί παράγοντες συντροφικής σχέσης</vt:lpstr>
      <vt:lpstr>Ο δυαδικός χαρακτήρας της υπογονιμότητας και της υποβοηθούμενης αναπαραγωγής</vt:lpstr>
      <vt:lpstr>Ο δυαδικός χαρακτήρας της υπογονιμότητας και της υποβοηθούμενης αναπαραγωγής</vt:lpstr>
      <vt:lpstr>Διεργασία κατά την επαφή με το στρεσογόνο ερέθισμα  (Lazarus &amp; Folkman, 1984)</vt:lpstr>
      <vt:lpstr>Γνωστική αξιολόγηση / εκτίμηση  </vt:lpstr>
      <vt:lpstr>Γνωστική αξιολόγηση / εκτίμηση  </vt:lpstr>
      <vt:lpstr>Γνωστική αξιολόγηση / εκτίμηση  </vt:lpstr>
      <vt:lpstr>Γνωστική αξιολόγηση /εκτίμηση  </vt:lpstr>
      <vt:lpstr>Επιδράσεις στην γνωστική διεργασία</vt:lpstr>
      <vt:lpstr>Παραδείγματα γνωστικής εκτίμησης στην εμπειρία της υπογονιμότητας</vt:lpstr>
      <vt:lpstr>Στρατηγικές αντιμετώπισης - coping strategies (Lazarus και Folkman, 1984)</vt:lpstr>
      <vt:lpstr>Α) Στρατηγικές αντιμετώπισης εστιασμένες στο πρόβλημα</vt:lpstr>
      <vt:lpstr>Β) Στρατηγικές αντιμετώπισης εστιασμένες στο συναίσθημα</vt:lpstr>
      <vt:lpstr>Οι στρατηγικές αντιμετώπισης ως ρυθμιστικός παράγοντας </vt:lpstr>
      <vt:lpstr>Έρευνες με δυαδικές αναλύσεις</vt:lpstr>
      <vt:lpstr>Έρευνες με δυαδικές αναλύσεις</vt:lpstr>
      <vt:lpstr>Έρευνες με δυαδικές αναλύσεις</vt:lpstr>
      <vt:lpstr>Έρευνες με δυαδικές αναλύσεις</vt:lpstr>
      <vt:lpstr>Έρευνες με δυαδικές αναλύσεις</vt:lpstr>
      <vt:lpstr>Έρευνες με δυαδικές αναλύσεις</vt:lpstr>
      <vt:lpstr>Ψυχοκοινωνική αξιολόγηση υπογόνιμου ζευγαριού</vt:lpstr>
      <vt:lpstr>Μέθοδοι ψυχοκοινωνικής αξιολόγησης</vt:lpstr>
      <vt:lpstr>Συμπεριφορές που χρήζουν ιδιαίτερης προσοχής κατά την ψυχοκοινωνική αξιολόγηση</vt:lpstr>
      <vt:lpstr>Κλινικά ζητήματα και θεραπευτικές παρεμβάσεις</vt:lpstr>
      <vt:lpstr>Κλινικά ζητήματα και θεραπευτικές παρεμβάσεις</vt:lpstr>
      <vt:lpstr>Βιβλιογραφία</vt:lpstr>
      <vt:lpstr>Βιβλιογραφία</vt:lpstr>
      <vt:lpstr>Βιβλιογραφία</vt:lpstr>
      <vt:lpstr>Σας ευχαριστώ!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Συντροφική σχέση κατά την εμπειρία της υπογονιμότητας</dc:title>
  <dc:creator>user</dc:creator>
  <cp:lastModifiedBy>ΣΟΦΙΑ ΜΠΕΖΑΝΤΕ</cp:lastModifiedBy>
  <cp:revision>145</cp:revision>
  <dcterms:created xsi:type="dcterms:W3CDTF">2022-05-06T14:30:13Z</dcterms:created>
  <dcterms:modified xsi:type="dcterms:W3CDTF">2024-05-27T05:46:29Z</dcterms:modified>
</cp:coreProperties>
</file>