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0" r:id="rId6"/>
    <p:sldId id="302" r:id="rId7"/>
    <p:sldId id="30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3" r:id="rId48"/>
    <p:sldId id="304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46E6E7-0CF2-4E9C-AD07-E3F63AB5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D944762-40CF-45C2-A5F3-E0E6AFF4E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8B2280-C5C4-4F1F-A5D9-663747D8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14ED94-4CDA-4A5D-8CB8-A7C76E8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366E88-D7BF-401D-A309-0E6E3C75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45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E4F877-2B82-4468-8DD9-61F29B3C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E5CBED0-E524-47CD-AC49-5CA7940E9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DB16CC-60E2-420D-8320-182DF3A4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0A13BD-2605-42DE-BE25-9ADE93A2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E39686-558A-4381-A20B-8C6C3F9E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7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439B42C-FD54-4700-9E62-94B907EE5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0D3391-2758-4C92-A175-07CDC5D2D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460F48-3125-457C-9B03-391AC7A8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4FDA6F-344F-4E69-8460-3AB72509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9CE68A-7158-4484-BB37-FA96CA0F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7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7B71B-872F-49AE-8B6A-859CCF22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C8988D-245E-4F0B-B78C-ADF383B5A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F5C348-1753-45C3-9989-969D7482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D7BE79-CF39-4B66-AAFA-597AD40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6F2D40-7E0C-4B68-80D1-A97A5FE4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45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5ABD5E-330D-4C7B-9E16-694846BE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511E42-41D4-4CAD-8FFA-37D54373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66C712-E5D4-49F6-B3D9-4B481C1C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B2E3B4-7760-4E74-A093-C98C3952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571483-6705-48AF-B273-3E1DE56E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81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AA60E9-D29D-43A8-90B7-18A6793D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C0F0A6-0C74-4DD6-9121-BE8D4017E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676295-4D0D-4863-B247-672D27471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9991ED-A4AC-410D-A007-1E0BCA79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C938962-B0CA-43A3-B01E-F9A708C3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1FFDDC-B564-4E10-8987-EF26179D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5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E86E5-2CAA-4393-9EBC-CA26BB03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0F6EE5-DDF5-48C7-8C91-C1A5A822E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D441C6-79AE-47A1-9315-E1885EAEF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8C4A1C6-24D3-4415-A577-694F9E117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F4FBCB2-C083-4BF0-B582-7E65C1247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84E3BF1-F2B4-46F1-BD04-EFD5DA2A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07C9E4C-FF8E-400D-8FC4-09478933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6617CA4-9BCE-479B-81CC-DF7310C3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3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C6EC79-2215-4BD1-A91E-B8D18AA5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9D0F40D-B174-490F-980E-AF39C8B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7C3DDD6-5BAA-4BBB-969C-060F7C85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AF701C-168C-4DAC-9BA9-2FB0F687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7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8C22487-8EC7-4015-AC95-37A0CFA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52E11B8-F2B3-4EB8-8508-08AEBF2C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CE745A-7BEA-47E2-A841-A88C74FF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21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47E128-E655-4548-80D9-4F2BA923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EDC813-10C9-49BF-836D-17BC2095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66CA96-1081-4F60-81E9-6A373D63E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A84C1D-9FAA-4C11-A772-1769E1DE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221B07-A822-4FB5-8E0B-9BF66AF2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2DA680-9046-471E-9C40-0215F438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7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24BB09-DB0B-42AD-845D-261CA86F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A636F71-EBDE-486C-9124-3A093F23F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1B7241E-B37F-47E9-A18F-DCF945A49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31E6A6-FE9B-4BA2-AE9A-66186360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A8C8C3-F4F7-47E3-9B47-2EFDE619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067588-850E-4FB6-BCAD-F60BBE0C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31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901F711-54F1-4BED-B6B9-B0E28978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CC1702-0CED-4A32-890C-3B0495FC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613657-2BF0-46EA-A27A-969731973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1A64-11D6-4D81-B058-2396F2AE2BA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347349-0662-4212-8282-0582FC6FB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9A44C3-423E-4263-8D65-2307F6A3F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163A-CCA3-4BFE-906E-4293FDF858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1D977678-88D9-4645-BB9E-AC4D54C0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368" y="1075988"/>
            <a:ext cx="6061587" cy="561408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AD2C8F5-9D68-485C-A5CE-E8973F0A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3" y="500256"/>
            <a:ext cx="4771659" cy="25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58BC1F47-1B21-4E7D-B7DC-0329A7BB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32" y="0"/>
            <a:ext cx="5429952" cy="66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EDE273-CB64-4552-8FA2-04B1599E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49" y="734705"/>
            <a:ext cx="4888833" cy="45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7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77D06-8448-406C-89E3-F1A2E2A0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5790CF4-1879-4356-9F3B-5134C84F5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625" y="0"/>
            <a:ext cx="9232491" cy="6729462"/>
          </a:xfrm>
        </p:spPr>
      </p:pic>
    </p:spTree>
    <p:extLst>
      <p:ext uri="{BB962C8B-B14F-4D97-AF65-F5344CB8AC3E}">
        <p14:creationId xmlns:p14="http://schemas.microsoft.com/office/powerpoint/2010/main" val="197885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612E83-CF58-49F8-B909-502C1129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3" y="349956"/>
            <a:ext cx="5162175" cy="422204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C379C59-952E-4C69-AB72-DBAFE07BE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43" y="349955"/>
            <a:ext cx="4753895" cy="51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B5515C-A97E-492D-ACAE-BC8B69FDA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7071"/>
            <a:ext cx="5993048" cy="463099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6C08924-C197-4E21-8042-C6DCFF962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92" y="425122"/>
            <a:ext cx="6521507" cy="55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36C4B2-6239-40C1-93D6-D68E408C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D3AEA4-5A09-4A7B-9DFF-7F9E094D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87A13F-5EAC-4482-94ED-23CFC549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94" y="122979"/>
            <a:ext cx="8834283" cy="66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D84AD7-47EC-4DED-AD27-5A3B8D56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56A4C2-24CD-47E7-9658-DE6BEBA0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254EE0-0809-4E8B-9355-ADFBB805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29" y="681037"/>
            <a:ext cx="2619741" cy="50394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FEAD3F-B3A8-47DB-B612-090D85BA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53" y="288208"/>
            <a:ext cx="4461742" cy="53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26DB79-B05C-4C1B-BCB2-EB0E533F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FA1F89-FFCC-4416-B87D-2E9B37929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1D1828-4E58-4088-A667-68B76CFF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95" y="-36301"/>
            <a:ext cx="9350476" cy="69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2946AE-1278-4D7D-9BE0-F7F7E66D1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363394" cy="113921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0E9649-7397-4FC8-9313-247527D1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3529"/>
            <a:ext cx="4544961" cy="49536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E407825-04B0-48D1-9561-9F0FDEFE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710" y="438683"/>
            <a:ext cx="3652684" cy="64316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67A0AB8-E106-4113-99DF-97BA7FA09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710" y="1081846"/>
            <a:ext cx="3730426" cy="25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851B81-DB53-42F8-A7E1-E1DD4CAC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52" y="389107"/>
            <a:ext cx="5028274" cy="116885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E1903EE-6511-4704-B024-E356D130E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26" y="1557959"/>
            <a:ext cx="4869781" cy="17036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A4C8853-64BE-4071-A67C-B593B8B50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2" t="12667" r="1"/>
          <a:stretch/>
        </p:blipFill>
        <p:spPr>
          <a:xfrm>
            <a:off x="2507226" y="3119283"/>
            <a:ext cx="4869781" cy="187104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243ECBA-CC6C-4EE3-8D1B-DAFCE2B6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603" y="3119283"/>
            <a:ext cx="4557748" cy="22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36F837-EC1A-41F3-8064-11D2D2B82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88" y="519089"/>
            <a:ext cx="4200974" cy="79351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B85705B-27D3-459C-8426-AE278DF82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15" y="1620929"/>
            <a:ext cx="4597184" cy="3600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843884-8CB7-41DA-9DD4-A4051CD7E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40" y="789637"/>
            <a:ext cx="3200847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1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4DD480-5E28-466F-B33E-ED237A48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30" y="431515"/>
            <a:ext cx="5800270" cy="92533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14708B-53F1-4F87-B8D6-69137645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39" y="1675388"/>
            <a:ext cx="4763004" cy="55754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655A6AF-2B73-4AFD-990D-9D811ABB4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234"/>
          <a:stretch/>
        </p:blipFill>
        <p:spPr>
          <a:xfrm>
            <a:off x="2149839" y="2274058"/>
            <a:ext cx="4763004" cy="437746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E2CDAC9-274F-4684-B8CB-414769877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889" y="1741756"/>
            <a:ext cx="4176718" cy="37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CCDE2B-116E-4054-8B92-01A8696A5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3" b="16417"/>
          <a:stretch/>
        </p:blipFill>
        <p:spPr>
          <a:xfrm>
            <a:off x="286210" y="427672"/>
            <a:ext cx="4610255" cy="82594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E7167EB-305E-4FFC-958B-0F0F09D8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76" y="1707044"/>
            <a:ext cx="3733481" cy="147860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BC12571-1F69-44B0-884F-9B88C4F5C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11" y="1751289"/>
            <a:ext cx="3910831" cy="36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F3540B-1217-4449-BD93-E7DBD762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73" y="761662"/>
            <a:ext cx="4869862" cy="102289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A4B7895-3C63-4A9E-835F-64DD9C21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2" y="1974463"/>
            <a:ext cx="5005533" cy="31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87D0F-BE72-4234-9DDB-E733B401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2E8CE8-8A42-4DB7-8300-4B795A20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57A7A0-3B29-4F1B-BEB4-1AE508C3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4" y="365125"/>
            <a:ext cx="4166316" cy="46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7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2CAE07E-B025-4E7E-A120-906E655C8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006" y="-39727"/>
            <a:ext cx="8362336" cy="6937453"/>
          </a:xfrm>
        </p:spPr>
      </p:pic>
    </p:spTree>
    <p:extLst>
      <p:ext uri="{BB962C8B-B14F-4D97-AF65-F5344CB8AC3E}">
        <p14:creationId xmlns:p14="http://schemas.microsoft.com/office/powerpoint/2010/main" val="1335118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C227F9-874B-46D0-991D-7D874AD3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18F92EB-1873-4F38-AE34-890E70C72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43" y="3217513"/>
            <a:ext cx="4358639" cy="105451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C3CBCD-C6B8-4773-A157-9D59DAB0A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1" b="6457"/>
          <a:stretch/>
        </p:blipFill>
        <p:spPr>
          <a:xfrm>
            <a:off x="687943" y="153638"/>
            <a:ext cx="4541506" cy="30638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6C39279-DA75-47AC-B36B-8C450887A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39" y="1547550"/>
            <a:ext cx="615400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8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C0EE66-4591-45F3-8B48-8EA2FEB4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CAD8CA-A91E-4E66-A702-3A8893B7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F73BD6-D35C-425E-A6FE-0C7D956C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68" y="268930"/>
            <a:ext cx="8423787" cy="62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26DCEA-224C-4CED-B97E-E8F5EAAE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13" y="365124"/>
            <a:ext cx="3998296" cy="16849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031755-11E0-40E5-8F0E-7625C4EF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1" y="2186620"/>
            <a:ext cx="3802264" cy="262135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988390-9A27-48E8-B7DF-0F5E866B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257" y="872598"/>
            <a:ext cx="3462215" cy="46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F3CCAE3-A765-4B10-8712-75CC415E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85" y="1564447"/>
            <a:ext cx="4161552" cy="428435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98182D-0C2A-4CDE-99DD-7203450FF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47" y="0"/>
            <a:ext cx="3186832" cy="272845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2A5940C-B960-4188-BC0D-B142E253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545" y="2884375"/>
            <a:ext cx="3533903" cy="66632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24B5E40-B542-414B-BF8A-59F34F657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546" y="3706623"/>
            <a:ext cx="3533903" cy="3067478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12E9D6FC-AA6A-4EA8-8F35-6830241E647F}"/>
              </a:ext>
            </a:extLst>
          </p:cNvPr>
          <p:cNvSpPr/>
          <p:nvPr/>
        </p:nvSpPr>
        <p:spPr>
          <a:xfrm>
            <a:off x="3760839" y="457200"/>
            <a:ext cx="1474838" cy="530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3CE3FEE4-AA43-43F1-B3AF-1D164F3D09B3}"/>
              </a:ext>
            </a:extLst>
          </p:cNvPr>
          <p:cNvSpPr/>
          <p:nvPr/>
        </p:nvSpPr>
        <p:spPr>
          <a:xfrm>
            <a:off x="3843418" y="5848799"/>
            <a:ext cx="1474838" cy="530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039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4EF7C2-C2F7-47E2-8ED6-CD56FCB4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66" y="642407"/>
            <a:ext cx="4667302" cy="144329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9C3F93-38B0-496A-A4FB-511BF76F4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040" y="390228"/>
            <a:ext cx="3662223" cy="567135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CB20B65-5FFD-4A60-A713-C9F513C7E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65" y="2085702"/>
            <a:ext cx="4477659" cy="13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6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D35D6B-14DF-4FD0-9E65-DD40607DB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6" y="273570"/>
            <a:ext cx="4835281" cy="477037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D1A8AF2-FAD6-47B0-ACCD-3B6C9477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02" y="705230"/>
            <a:ext cx="4279539" cy="49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9279D2E-BB85-47C7-8995-A4DD0B4E0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620050"/>
            <a:ext cx="3701581" cy="321453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2BF1CE-A323-4DC0-824F-44829B56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56" y="2652603"/>
            <a:ext cx="4102348" cy="21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8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6D44BA-BB73-4F89-9CBC-A98E0703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7C08F72-FED6-4194-B3BF-0E7FD6B38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518" y="1027906"/>
            <a:ext cx="9843446" cy="4620726"/>
          </a:xfrm>
        </p:spPr>
      </p:pic>
    </p:spTree>
    <p:extLst>
      <p:ext uri="{BB962C8B-B14F-4D97-AF65-F5344CB8AC3E}">
        <p14:creationId xmlns:p14="http://schemas.microsoft.com/office/powerpoint/2010/main" val="245480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93B6-D0A5-4AE9-BFCD-1619642C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00EFBE-47BA-4411-8234-D3F5E6D93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02109A-0A14-4AA1-BD4B-13AA074B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361" y="1180786"/>
            <a:ext cx="5758683" cy="43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1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01D4090-A357-49CC-9848-8729DEEF5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84" y="330938"/>
            <a:ext cx="3944172" cy="309806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6C30A4-4F13-4AAA-A593-317832FB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106" y="653660"/>
            <a:ext cx="4121922" cy="65894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B5A3DB3-7219-4FFB-9504-40BC19A79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106" y="1312606"/>
            <a:ext cx="4121922" cy="146128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1027E91-F1B9-4032-B7B4-2B444E97D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105" y="3079703"/>
            <a:ext cx="4227147" cy="37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6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1B138E-CC3B-4EB0-BE61-44619E58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5" y="581609"/>
            <a:ext cx="3067478" cy="48393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9F7A159-B1DC-454F-B477-3B58372A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40" y="1604736"/>
            <a:ext cx="3946466" cy="28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1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63C787-DB2E-40CF-AB9E-CE2F08F3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628" y="481443"/>
            <a:ext cx="4732951" cy="93440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C31A1E-A2C4-4C12-8A33-2BAF8A5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55" y="1210822"/>
            <a:ext cx="4203997" cy="171534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4419052-67DD-4972-A448-9A74F48D3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33" y="2884511"/>
            <a:ext cx="4146839" cy="20946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D38E99D-50C7-40B5-A4D2-18A87DB68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3" y="4979160"/>
            <a:ext cx="4146838" cy="19576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3024497-2F37-495B-84DD-BCC6B1C9D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579" y="422598"/>
            <a:ext cx="3793967" cy="360299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D0395EAD-7984-4EE5-BC78-65EF6884C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157" y="4025593"/>
            <a:ext cx="3847009" cy="275351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104765FF-ABDA-4ABB-A308-C47AB9E52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103" y="1838103"/>
            <a:ext cx="2819794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80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8A9660-12C6-409A-B692-7728D3FB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D68946-8E81-4DB1-A380-9BA095C75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846894"/>
            <a:ext cx="3655153" cy="449202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9EC50FF-5209-4BEE-9FC8-8846CA8D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87" y="130216"/>
            <a:ext cx="4149558" cy="64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6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A0C764-1DBE-4A2C-AA96-038DB976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1EDF745-D846-4E4D-AC83-425D0B5CB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204" y="589936"/>
            <a:ext cx="8493592" cy="5265174"/>
          </a:xfrm>
        </p:spPr>
      </p:pic>
    </p:spTree>
    <p:extLst>
      <p:ext uri="{BB962C8B-B14F-4D97-AF65-F5344CB8AC3E}">
        <p14:creationId xmlns:p14="http://schemas.microsoft.com/office/powerpoint/2010/main" val="752605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CB8F5E-D961-4D56-9EF3-91A0CD8D0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9067" y="365125"/>
            <a:ext cx="3443740" cy="575545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2F4F63-F3F9-4BAB-B4C9-2DC50C7D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80" y="545690"/>
            <a:ext cx="5135272" cy="316846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B5F77A1-624C-4DC4-B2D4-168B1F3C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88" y="3714151"/>
            <a:ext cx="4879264" cy="11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7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5B2E1C-8DA2-4438-AA71-DF0E512C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3CA9B-ED69-4A2E-B922-D506EFA8D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E9C785-995A-464E-9EF7-9EDD5D56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1" y="914400"/>
            <a:ext cx="9130965" cy="45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125B9B-4E8E-46F3-B41C-0A777D3C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74" y="694455"/>
            <a:ext cx="7711941" cy="39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6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580D74-BA40-47C9-A4D0-F82B4184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01" y="949243"/>
            <a:ext cx="4450037" cy="396196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8B511F-20D1-43D7-9DCC-60493E0BB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68" y="0"/>
            <a:ext cx="3734308" cy="434020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7AA3513-C900-40FB-A671-2E0B821EB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30" y="4340207"/>
            <a:ext cx="3659746" cy="89547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5FECDD3-CFBE-4101-B264-A51785DB2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453" y="5235677"/>
            <a:ext cx="3659746" cy="87681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519EB0F-32C7-47B9-9E4E-E39EB3429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44" y="6236241"/>
            <a:ext cx="3410972" cy="4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8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D3BD2B5-0FF3-4E82-AE0A-EF4184C6A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284" y="270518"/>
            <a:ext cx="8819536" cy="6316963"/>
          </a:xfrm>
        </p:spPr>
      </p:pic>
    </p:spTree>
    <p:extLst>
      <p:ext uri="{BB962C8B-B14F-4D97-AF65-F5344CB8AC3E}">
        <p14:creationId xmlns:p14="http://schemas.microsoft.com/office/powerpoint/2010/main" val="1461901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976A20-EEAA-4D9D-8D5B-1C8B25AE1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065" y="0"/>
            <a:ext cx="6695767" cy="6858000"/>
          </a:xfrm>
        </p:spPr>
      </p:pic>
    </p:spTree>
    <p:extLst>
      <p:ext uri="{BB962C8B-B14F-4D97-AF65-F5344CB8AC3E}">
        <p14:creationId xmlns:p14="http://schemas.microsoft.com/office/powerpoint/2010/main" val="1334778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F91E22-500F-44C6-9340-6FD8BD8E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CA524E5-D8EE-47C9-8BE6-C1C6815E8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69" y="365124"/>
            <a:ext cx="3945549" cy="506540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A13F9F8-3193-4D2B-B96C-90C3D390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795" y="365124"/>
            <a:ext cx="3654713" cy="47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16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2D1AC7-2BFE-4596-A620-2D000301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A864DD9-208B-4BF2-A85D-C9491DE5C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46768"/>
            <a:ext cx="2762636" cy="254353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DC5377-6565-4FD5-A928-FD383DC2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49" y="546767"/>
            <a:ext cx="3253287" cy="57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38D1D0-2B2B-44FD-903F-CCDF5B09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35B1880-C3DE-4AC3-A864-9EC813DF6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747" y="743306"/>
            <a:ext cx="2857899" cy="406774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7901DD-7768-4DD9-BBAE-572CA137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22" y="180247"/>
            <a:ext cx="3911749" cy="519386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E0D03C8-75AC-41FE-BA04-25842EF79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13" y="5374107"/>
            <a:ext cx="3637894" cy="2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5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A6380-FBF8-4A31-B5C1-024D2B73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0DC83F-83B6-4618-8039-4A215F7F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53525"/>
            <a:ext cx="4087761" cy="294539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A1DDA1-5B0E-467E-8F3A-E9314CE6B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54" y="496440"/>
            <a:ext cx="6825243" cy="636155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6C47AEA-7FC1-4E05-B3F6-06478CD93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244646"/>
            <a:ext cx="4087760" cy="29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21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6925EEB-DBC0-4E5F-A9BE-D1437C75A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55" y="446240"/>
            <a:ext cx="4548921" cy="46714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E5AB954-33A0-4A78-809B-3A745583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11" y="0"/>
            <a:ext cx="3386028" cy="6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5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DC6D9C-4294-430C-A099-E184D48F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0" y="192945"/>
            <a:ext cx="4464165" cy="37301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E1F30B-84EE-4272-AEC7-32D20016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17" y="625918"/>
            <a:ext cx="3912844" cy="5302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05A7BF-79DB-4E7F-930B-C85560AA7E16}"/>
              </a:ext>
            </a:extLst>
          </p:cNvPr>
          <p:cNvSpPr txBox="1"/>
          <p:nvPr/>
        </p:nvSpPr>
        <p:spPr>
          <a:xfrm>
            <a:off x="1755058" y="6238568"/>
            <a:ext cx="13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457 β</a:t>
            </a:r>
          </a:p>
        </p:txBody>
      </p:sp>
    </p:spTree>
    <p:extLst>
      <p:ext uri="{BB962C8B-B14F-4D97-AF65-F5344CB8AC3E}">
        <p14:creationId xmlns:p14="http://schemas.microsoft.com/office/powerpoint/2010/main" val="98746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3E775-AA46-4A95-A6CD-EA1BED61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0D3614B-D3DE-4A58-87C3-AD2C3C230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554" b="47461"/>
          <a:stretch/>
        </p:blipFill>
        <p:spPr>
          <a:xfrm>
            <a:off x="1743799" y="692913"/>
            <a:ext cx="8314602" cy="5648893"/>
          </a:xfrm>
        </p:spPr>
      </p:pic>
    </p:spTree>
    <p:extLst>
      <p:ext uri="{BB962C8B-B14F-4D97-AF65-F5344CB8AC3E}">
        <p14:creationId xmlns:p14="http://schemas.microsoft.com/office/powerpoint/2010/main" val="32207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E5CD51-14EA-4BDA-B266-899BFDAF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4AA076-F489-4FCE-9285-0C9B044A4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F8CFA0-04AC-420C-ACC7-1614320F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94" y="369969"/>
            <a:ext cx="8856394" cy="58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D58AD0-951E-49CD-93AE-12C4F0B0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A5F1C-8CF1-4566-8F06-E617815E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769D3F-A697-4034-BB80-C48CE981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41" y="516195"/>
            <a:ext cx="9494356" cy="51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4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AC8F76-054F-4274-A0F3-C216D730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1" y="576633"/>
            <a:ext cx="5251710" cy="570473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7EB001-E0F3-435A-B0C2-50278923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05" y="1733312"/>
            <a:ext cx="5959537" cy="33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A74B98-E7DC-4A88-A4FE-0DFEDC67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7" t="-206" b="1"/>
          <a:stretch/>
        </p:blipFill>
        <p:spPr>
          <a:xfrm>
            <a:off x="1740310" y="678426"/>
            <a:ext cx="4498258" cy="127166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D2B79D-AB3E-4D9B-809B-6440A2C8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04" y="2170542"/>
            <a:ext cx="4066922" cy="459965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5B0FAB6-A7A9-4FE9-8235-A2C20BD1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882" y="1950092"/>
            <a:ext cx="4888161" cy="40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181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</Words>
  <Application>Microsoft Office PowerPoint</Application>
  <PresentationFormat>Ευρεία οθόνη</PresentationFormat>
  <Paragraphs>1</Paragraphs>
  <Slides>48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16</cp:revision>
  <dcterms:created xsi:type="dcterms:W3CDTF">2024-12-11T17:24:04Z</dcterms:created>
  <dcterms:modified xsi:type="dcterms:W3CDTF">2024-12-19T14:40:46Z</dcterms:modified>
</cp:coreProperties>
</file>