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83" r:id="rId9"/>
    <p:sldId id="284" r:id="rId10"/>
    <p:sldId id="285" r:id="rId11"/>
    <p:sldId id="263" r:id="rId12"/>
    <p:sldId id="264" r:id="rId13"/>
    <p:sldId id="265" r:id="rId14"/>
    <p:sldId id="286" r:id="rId15"/>
    <p:sldId id="267" r:id="rId16"/>
    <p:sldId id="268" r:id="rId17"/>
    <p:sldId id="266" r:id="rId18"/>
    <p:sldId id="269" r:id="rId19"/>
    <p:sldId id="270" r:id="rId20"/>
    <p:sldId id="271" r:id="rId21"/>
    <p:sldId id="272" r:id="rId22"/>
    <p:sldId id="287" r:id="rId23"/>
    <p:sldId id="273" r:id="rId24"/>
    <p:sldId id="288" r:id="rId25"/>
    <p:sldId id="274" r:id="rId26"/>
    <p:sldId id="289" r:id="rId27"/>
    <p:sldId id="275" r:id="rId28"/>
    <p:sldId id="276" r:id="rId29"/>
    <p:sldId id="290" r:id="rId30"/>
    <p:sldId id="277" r:id="rId31"/>
    <p:sldId id="291" r:id="rId32"/>
    <p:sldId id="292" r:id="rId33"/>
    <p:sldId id="278" r:id="rId34"/>
    <p:sldId id="279" r:id="rId35"/>
    <p:sldId id="293" r:id="rId36"/>
    <p:sldId id="280" r:id="rId37"/>
    <p:sldId id="294" r:id="rId38"/>
    <p:sldId id="281" r:id="rId39"/>
    <p:sldId id="295" r:id="rId40"/>
    <p:sldId id="282" r:id="rId41"/>
    <p:sldId id="296" r:id="rId42"/>
    <p:sldId id="297" r:id="rId43"/>
    <p:sldId id="305" r:id="rId44"/>
    <p:sldId id="298" r:id="rId45"/>
    <p:sldId id="306" r:id="rId46"/>
    <p:sldId id="299" r:id="rId47"/>
    <p:sldId id="307" r:id="rId48"/>
    <p:sldId id="300" r:id="rId49"/>
    <p:sldId id="301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Μεσαίο στυλ 4 - Έμφαση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929F9F4-4A8F-4326-A1B4-22849713DDAB}" styleName="Σκούρο στυλ 1 - Έμφαση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Στυλ με θέμα 2 - Έμφαση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Σκούρο στυλ 1 - Έμφαση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 autoAdjust="0"/>
    <p:restoredTop sz="94660"/>
  </p:normalViewPr>
  <p:slideViewPr>
    <p:cSldViewPr>
      <p:cViewPr varScale="1">
        <p:scale>
          <a:sx n="82" d="100"/>
          <a:sy n="82" d="100"/>
        </p:scale>
        <p:origin x="-1862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FB467-F90F-4326-8F73-11C7D5206120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764A6F3C-960F-4778-B1CE-695BCA13BA92}">
      <dgm:prSet phldrT="[Κείμενο]"/>
      <dgm:spPr/>
      <dgm:t>
        <a:bodyPr/>
        <a:lstStyle/>
        <a:p>
          <a:r>
            <a:rPr lang="el-GR" dirty="0" smtClean="0"/>
            <a:t>ΕΠ= η πιο συχνή αιτία ανικανότητας στην παιδική ηλικία</a:t>
          </a:r>
          <a:endParaRPr lang="el-GR" dirty="0"/>
        </a:p>
      </dgm:t>
    </dgm:pt>
    <dgm:pt modelId="{21CCDADA-3F8F-4A4E-8D15-9F91F9B04E96}" type="parTrans" cxnId="{56FBF748-B2B1-4E4A-B60C-0B5494D5E7B1}">
      <dgm:prSet/>
      <dgm:spPr/>
      <dgm:t>
        <a:bodyPr/>
        <a:lstStyle/>
        <a:p>
          <a:endParaRPr lang="el-GR"/>
        </a:p>
      </dgm:t>
    </dgm:pt>
    <dgm:pt modelId="{78044114-37EB-4AFB-ABC4-2EF60E6A93E7}" type="sibTrans" cxnId="{56FBF748-B2B1-4E4A-B60C-0B5494D5E7B1}">
      <dgm:prSet/>
      <dgm:spPr/>
      <dgm:t>
        <a:bodyPr/>
        <a:lstStyle/>
        <a:p>
          <a:endParaRPr lang="el-GR"/>
        </a:p>
      </dgm:t>
    </dgm:pt>
    <dgm:pt modelId="{6910CCA5-4CF6-47F0-B791-B3B90F51945E}">
      <dgm:prSet phldrT="[Κείμενο]"/>
      <dgm:spPr/>
      <dgm:t>
        <a:bodyPr/>
        <a:lstStyle/>
        <a:p>
          <a:r>
            <a:rPr lang="el-GR" dirty="0" smtClean="0"/>
            <a:t>Το εύρος της σοβαρότητας Κυμαίνεται: από πλήρη εξάρτηση μέχρι επαρκή ικανότητα σε όλους τους τομείς και ΔΚΖ</a:t>
          </a:r>
          <a:endParaRPr lang="el-GR" dirty="0"/>
        </a:p>
      </dgm:t>
    </dgm:pt>
    <dgm:pt modelId="{D3594EE7-DFDA-4FA0-9079-A7D4260D27BF}" type="parTrans" cxnId="{21D3BEAD-E74A-4CA3-A401-ADB3F06C7557}">
      <dgm:prSet/>
      <dgm:spPr/>
      <dgm:t>
        <a:bodyPr/>
        <a:lstStyle/>
        <a:p>
          <a:endParaRPr lang="el-GR"/>
        </a:p>
      </dgm:t>
    </dgm:pt>
    <dgm:pt modelId="{37991034-062A-433B-8E62-1DBCF3ABD162}" type="sibTrans" cxnId="{21D3BEAD-E74A-4CA3-A401-ADB3F06C7557}">
      <dgm:prSet/>
      <dgm:spPr/>
      <dgm:t>
        <a:bodyPr/>
        <a:lstStyle/>
        <a:p>
          <a:endParaRPr lang="el-GR"/>
        </a:p>
      </dgm:t>
    </dgm:pt>
    <dgm:pt modelId="{420C628A-10AC-41B0-9D78-36A70F589838}">
      <dgm:prSet phldrT="[Κείμενο]"/>
      <dgm:spPr/>
      <dgm:t>
        <a:bodyPr/>
        <a:lstStyle/>
        <a:p>
          <a:r>
            <a:rPr lang="el-GR" dirty="0" smtClean="0"/>
            <a:t>Ωστόσο πάντα συνυπάρχει εμφανής ΑΔΕΞΙΟΤΗΤΑ στις ενέργειες</a:t>
          </a:r>
          <a:endParaRPr lang="el-GR" dirty="0"/>
        </a:p>
      </dgm:t>
    </dgm:pt>
    <dgm:pt modelId="{75AEDE34-779B-4D52-9029-1FE6B71770A4}" type="parTrans" cxnId="{FE0557C8-3BDA-4FA6-A98B-C3D7B1585ACA}">
      <dgm:prSet/>
      <dgm:spPr/>
      <dgm:t>
        <a:bodyPr/>
        <a:lstStyle/>
        <a:p>
          <a:endParaRPr lang="el-GR"/>
        </a:p>
      </dgm:t>
    </dgm:pt>
    <dgm:pt modelId="{CCF49D8A-05B9-442D-8B6F-9792CDA63807}" type="sibTrans" cxnId="{FE0557C8-3BDA-4FA6-A98B-C3D7B1585ACA}">
      <dgm:prSet/>
      <dgm:spPr/>
      <dgm:t>
        <a:bodyPr/>
        <a:lstStyle/>
        <a:p>
          <a:endParaRPr lang="el-GR"/>
        </a:p>
      </dgm:t>
    </dgm:pt>
    <dgm:pt modelId="{2C192320-0CFC-43B1-ABED-6A0BC27BDC6B}" type="pres">
      <dgm:prSet presAssocID="{F85FB467-F90F-4326-8F73-11C7D5206120}" presName="Name0" presStyleCnt="0">
        <dgm:presLayoutVars>
          <dgm:dir/>
          <dgm:resizeHandles val="exact"/>
        </dgm:presLayoutVars>
      </dgm:prSet>
      <dgm:spPr/>
    </dgm:pt>
    <dgm:pt modelId="{F2A4509A-EBEB-4BCC-A9A9-82CA6B01B1C4}" type="pres">
      <dgm:prSet presAssocID="{764A6F3C-960F-4778-B1CE-695BCA13BA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F9433C-9A95-4B1F-8DD7-193CD53930B1}" type="pres">
      <dgm:prSet presAssocID="{78044114-37EB-4AFB-ABC4-2EF60E6A93E7}" presName="sibTrans" presStyleLbl="sibTrans2D1" presStyleIdx="0" presStyleCnt="2"/>
      <dgm:spPr/>
      <dgm:t>
        <a:bodyPr/>
        <a:lstStyle/>
        <a:p>
          <a:endParaRPr lang="el-GR"/>
        </a:p>
      </dgm:t>
    </dgm:pt>
    <dgm:pt modelId="{A2717B1E-E889-4546-9E16-D80DB19C69EF}" type="pres">
      <dgm:prSet presAssocID="{78044114-37EB-4AFB-ABC4-2EF60E6A93E7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6D3B1356-838A-4C63-A447-1C93FE6E1F48}" type="pres">
      <dgm:prSet presAssocID="{6910CCA5-4CF6-47F0-B791-B3B90F5194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5C5A28-F9B8-465A-BF0F-E3B917A94253}" type="pres">
      <dgm:prSet presAssocID="{37991034-062A-433B-8E62-1DBCF3ABD162}" presName="sibTrans" presStyleLbl="sibTrans2D1" presStyleIdx="1" presStyleCnt="2"/>
      <dgm:spPr/>
      <dgm:t>
        <a:bodyPr/>
        <a:lstStyle/>
        <a:p>
          <a:endParaRPr lang="el-GR"/>
        </a:p>
      </dgm:t>
    </dgm:pt>
    <dgm:pt modelId="{ED09D2B2-65E3-444F-915A-3C1DF1F52CC8}" type="pres">
      <dgm:prSet presAssocID="{37991034-062A-433B-8E62-1DBCF3ABD162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56722AD9-9C49-4F41-8D5E-2EEFDB0634C7}" type="pres">
      <dgm:prSet presAssocID="{420C628A-10AC-41B0-9D78-36A70F5898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E0557C8-3BDA-4FA6-A98B-C3D7B1585ACA}" srcId="{F85FB467-F90F-4326-8F73-11C7D5206120}" destId="{420C628A-10AC-41B0-9D78-36A70F589838}" srcOrd="2" destOrd="0" parTransId="{75AEDE34-779B-4D52-9029-1FE6B71770A4}" sibTransId="{CCF49D8A-05B9-442D-8B6F-9792CDA63807}"/>
    <dgm:cxn modelId="{F2EE9039-6878-4EAD-A966-F66853C91EE7}" type="presOf" srcId="{6910CCA5-4CF6-47F0-B791-B3B90F51945E}" destId="{6D3B1356-838A-4C63-A447-1C93FE6E1F48}" srcOrd="0" destOrd="0" presId="urn:microsoft.com/office/officeart/2005/8/layout/process1"/>
    <dgm:cxn modelId="{3AC6D154-4CA0-435E-9211-A52D34B44B29}" type="presOf" srcId="{37991034-062A-433B-8E62-1DBCF3ABD162}" destId="{ED09D2B2-65E3-444F-915A-3C1DF1F52CC8}" srcOrd="1" destOrd="0" presId="urn:microsoft.com/office/officeart/2005/8/layout/process1"/>
    <dgm:cxn modelId="{56FBF748-B2B1-4E4A-B60C-0B5494D5E7B1}" srcId="{F85FB467-F90F-4326-8F73-11C7D5206120}" destId="{764A6F3C-960F-4778-B1CE-695BCA13BA92}" srcOrd="0" destOrd="0" parTransId="{21CCDADA-3F8F-4A4E-8D15-9F91F9B04E96}" sibTransId="{78044114-37EB-4AFB-ABC4-2EF60E6A93E7}"/>
    <dgm:cxn modelId="{136042FF-2FA7-40FA-A351-90E433EFC4DF}" type="presOf" srcId="{78044114-37EB-4AFB-ABC4-2EF60E6A93E7}" destId="{B3F9433C-9A95-4B1F-8DD7-193CD53930B1}" srcOrd="0" destOrd="0" presId="urn:microsoft.com/office/officeart/2005/8/layout/process1"/>
    <dgm:cxn modelId="{21D3BEAD-E74A-4CA3-A401-ADB3F06C7557}" srcId="{F85FB467-F90F-4326-8F73-11C7D5206120}" destId="{6910CCA5-4CF6-47F0-B791-B3B90F51945E}" srcOrd="1" destOrd="0" parTransId="{D3594EE7-DFDA-4FA0-9079-A7D4260D27BF}" sibTransId="{37991034-062A-433B-8E62-1DBCF3ABD162}"/>
    <dgm:cxn modelId="{DF5BCF1F-76C3-43D9-8D07-BF24FB1693CC}" type="presOf" srcId="{420C628A-10AC-41B0-9D78-36A70F589838}" destId="{56722AD9-9C49-4F41-8D5E-2EEFDB0634C7}" srcOrd="0" destOrd="0" presId="urn:microsoft.com/office/officeart/2005/8/layout/process1"/>
    <dgm:cxn modelId="{34C83C55-D51E-4470-B212-17B367DEC83E}" type="presOf" srcId="{78044114-37EB-4AFB-ABC4-2EF60E6A93E7}" destId="{A2717B1E-E889-4546-9E16-D80DB19C69EF}" srcOrd="1" destOrd="0" presId="urn:microsoft.com/office/officeart/2005/8/layout/process1"/>
    <dgm:cxn modelId="{4F6D1A01-0142-4AC9-A338-542B2FB5D143}" type="presOf" srcId="{F85FB467-F90F-4326-8F73-11C7D5206120}" destId="{2C192320-0CFC-43B1-ABED-6A0BC27BDC6B}" srcOrd="0" destOrd="0" presId="urn:microsoft.com/office/officeart/2005/8/layout/process1"/>
    <dgm:cxn modelId="{C9DB319C-BA86-448E-BD3E-393AE894BD7F}" type="presOf" srcId="{764A6F3C-960F-4778-B1CE-695BCA13BA92}" destId="{F2A4509A-EBEB-4BCC-A9A9-82CA6B01B1C4}" srcOrd="0" destOrd="0" presId="urn:microsoft.com/office/officeart/2005/8/layout/process1"/>
    <dgm:cxn modelId="{63C9AA6F-67AB-4F7D-8195-09A35BDB66F4}" type="presOf" srcId="{37991034-062A-433B-8E62-1DBCF3ABD162}" destId="{E85C5A28-F9B8-465A-BF0F-E3B917A94253}" srcOrd="0" destOrd="0" presId="urn:microsoft.com/office/officeart/2005/8/layout/process1"/>
    <dgm:cxn modelId="{7E9870CA-73C7-40A7-B39D-86DD3C5E1508}" type="presParOf" srcId="{2C192320-0CFC-43B1-ABED-6A0BC27BDC6B}" destId="{F2A4509A-EBEB-4BCC-A9A9-82CA6B01B1C4}" srcOrd="0" destOrd="0" presId="urn:microsoft.com/office/officeart/2005/8/layout/process1"/>
    <dgm:cxn modelId="{E0BC4C52-330E-4D83-8689-3B0AEA1CDAE8}" type="presParOf" srcId="{2C192320-0CFC-43B1-ABED-6A0BC27BDC6B}" destId="{B3F9433C-9A95-4B1F-8DD7-193CD53930B1}" srcOrd="1" destOrd="0" presId="urn:microsoft.com/office/officeart/2005/8/layout/process1"/>
    <dgm:cxn modelId="{63511029-A4AE-4FBD-8762-908BF4D72332}" type="presParOf" srcId="{B3F9433C-9A95-4B1F-8DD7-193CD53930B1}" destId="{A2717B1E-E889-4546-9E16-D80DB19C69EF}" srcOrd="0" destOrd="0" presId="urn:microsoft.com/office/officeart/2005/8/layout/process1"/>
    <dgm:cxn modelId="{8CC2F7D2-B52E-4067-B54E-4269AFA7158D}" type="presParOf" srcId="{2C192320-0CFC-43B1-ABED-6A0BC27BDC6B}" destId="{6D3B1356-838A-4C63-A447-1C93FE6E1F48}" srcOrd="2" destOrd="0" presId="urn:microsoft.com/office/officeart/2005/8/layout/process1"/>
    <dgm:cxn modelId="{465C446D-E9E3-4501-84BA-F8C41F9D0409}" type="presParOf" srcId="{2C192320-0CFC-43B1-ABED-6A0BC27BDC6B}" destId="{E85C5A28-F9B8-465A-BF0F-E3B917A94253}" srcOrd="3" destOrd="0" presId="urn:microsoft.com/office/officeart/2005/8/layout/process1"/>
    <dgm:cxn modelId="{A3AD6A8C-769D-4B14-BD9F-7AFAC255505C}" type="presParOf" srcId="{E85C5A28-F9B8-465A-BF0F-E3B917A94253}" destId="{ED09D2B2-65E3-444F-915A-3C1DF1F52CC8}" srcOrd="0" destOrd="0" presId="urn:microsoft.com/office/officeart/2005/8/layout/process1"/>
    <dgm:cxn modelId="{E2B791A3-8417-4773-BFA9-935C46347E5A}" type="presParOf" srcId="{2C192320-0CFC-43B1-ABED-6A0BC27BDC6B}" destId="{56722AD9-9C49-4F41-8D5E-2EEFDB0634C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52F52E-F54E-4FAA-AFD8-644F0232C5D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8732ED64-B4F9-4626-91C4-50417A2678DD}">
      <dgm:prSet phldrT="[Κείμενο]"/>
      <dgm:spPr/>
      <dgm:t>
        <a:bodyPr/>
        <a:lstStyle/>
        <a:p>
          <a:r>
            <a:rPr lang="el-GR" dirty="0" smtClean="0"/>
            <a:t>Κινήσεις Βραδείες ή Γρήγορες</a:t>
          </a:r>
          <a:endParaRPr lang="el-GR" dirty="0"/>
        </a:p>
      </dgm:t>
    </dgm:pt>
    <dgm:pt modelId="{46A6D4C5-510F-4C3B-9971-AE098DE837F7}" type="parTrans" cxnId="{1EAEAC6B-4574-4066-9551-887D48A24621}">
      <dgm:prSet/>
      <dgm:spPr/>
      <dgm:t>
        <a:bodyPr/>
        <a:lstStyle/>
        <a:p>
          <a:endParaRPr lang="el-GR"/>
        </a:p>
      </dgm:t>
    </dgm:pt>
    <dgm:pt modelId="{D50A59E9-C272-4BA4-8E48-7E904ACD0876}" type="sibTrans" cxnId="{1EAEAC6B-4574-4066-9551-887D48A24621}">
      <dgm:prSet/>
      <dgm:spPr/>
      <dgm:t>
        <a:bodyPr/>
        <a:lstStyle/>
        <a:p>
          <a:endParaRPr lang="el-GR"/>
        </a:p>
      </dgm:t>
    </dgm:pt>
    <dgm:pt modelId="{B0B99689-5E35-491F-A56D-448C8CB6638A}">
      <dgm:prSet phldrT="[Κείμενο]" phldr="1"/>
      <dgm:spPr/>
      <dgm:t>
        <a:bodyPr/>
        <a:lstStyle/>
        <a:p>
          <a:endParaRPr lang="el-GR" dirty="0"/>
        </a:p>
      </dgm:t>
    </dgm:pt>
    <dgm:pt modelId="{EBF85517-DC64-4B3D-88BF-326B3AF99BA2}" type="parTrans" cxnId="{6DFEEC21-5C37-46EB-B283-4F2E0FC498CA}">
      <dgm:prSet/>
      <dgm:spPr/>
      <dgm:t>
        <a:bodyPr/>
        <a:lstStyle/>
        <a:p>
          <a:endParaRPr lang="el-GR"/>
        </a:p>
      </dgm:t>
    </dgm:pt>
    <dgm:pt modelId="{F96C5F73-4E3C-4A4D-A34F-31D757C7E5C3}" type="sibTrans" cxnId="{6DFEEC21-5C37-46EB-B283-4F2E0FC498CA}">
      <dgm:prSet/>
      <dgm:spPr/>
      <dgm:t>
        <a:bodyPr/>
        <a:lstStyle/>
        <a:p>
          <a:endParaRPr lang="el-GR"/>
        </a:p>
      </dgm:t>
    </dgm:pt>
    <dgm:pt modelId="{D744A8D4-8B5A-4A96-AAFD-063C3D9BC3CC}">
      <dgm:prSet phldrT="[Κείμενο]" custT="1"/>
      <dgm:spPr/>
      <dgm:t>
        <a:bodyPr/>
        <a:lstStyle/>
        <a:p>
          <a:r>
            <a:rPr lang="el-GR" sz="1050" b="1" dirty="0" smtClean="0"/>
            <a:t>Οι κινήσεις μπορεί να είναι: σπασμωδικές, σπαστικές τρομώδεις , απότομες, περιστροφικές, ή χωρίς κανένα πρότυπο</a:t>
          </a:r>
          <a:endParaRPr lang="el-GR" sz="1050" b="1" dirty="0"/>
        </a:p>
      </dgm:t>
    </dgm:pt>
    <dgm:pt modelId="{085EB186-366D-4AA2-89CA-386A516DF350}" type="parTrans" cxnId="{F4CC5750-841E-4B55-A3F5-E17F1E536D8D}">
      <dgm:prSet/>
      <dgm:spPr/>
      <dgm:t>
        <a:bodyPr/>
        <a:lstStyle/>
        <a:p>
          <a:endParaRPr lang="el-GR"/>
        </a:p>
      </dgm:t>
    </dgm:pt>
    <dgm:pt modelId="{F0BBD89F-37EC-4115-B445-571AE441F649}" type="sibTrans" cxnId="{F4CC5750-841E-4B55-A3F5-E17F1E536D8D}">
      <dgm:prSet custT="1"/>
      <dgm:spPr/>
      <dgm:t>
        <a:bodyPr/>
        <a:lstStyle/>
        <a:p>
          <a:r>
            <a:rPr lang="el-GR" sz="1600" b="1" dirty="0" smtClean="0"/>
            <a:t>Παρατηρούνται ακόμη και στην ανάπαυση</a:t>
          </a:r>
          <a:endParaRPr lang="el-GR" sz="1600" b="1" dirty="0"/>
        </a:p>
      </dgm:t>
    </dgm:pt>
    <dgm:pt modelId="{0F10589B-A73B-40B2-AA71-99BAA841C80D}">
      <dgm:prSet phldrT="[Κείμενο]"/>
      <dgm:spPr/>
      <dgm:t>
        <a:bodyPr/>
        <a:lstStyle/>
        <a:p>
          <a:r>
            <a:rPr lang="el-GR" dirty="0" smtClean="0"/>
            <a:t>Δυσκολία στο να παραμείνει ακίνητο το παιδί ….</a:t>
          </a:r>
          <a:endParaRPr lang="el-GR" dirty="0"/>
        </a:p>
      </dgm:t>
    </dgm:pt>
    <dgm:pt modelId="{581A4E99-A9C2-4C80-A0D1-483F4EC63BFD}" type="parTrans" cxnId="{305EC9E5-430E-47B1-A950-7B54C89E6DA6}">
      <dgm:prSet/>
      <dgm:spPr/>
      <dgm:t>
        <a:bodyPr/>
        <a:lstStyle/>
        <a:p>
          <a:endParaRPr lang="el-GR"/>
        </a:p>
      </dgm:t>
    </dgm:pt>
    <dgm:pt modelId="{87166E54-ECD4-4AA6-AE45-E3D6728E8097}" type="sibTrans" cxnId="{305EC9E5-430E-47B1-A950-7B54C89E6DA6}">
      <dgm:prSet/>
      <dgm:spPr/>
      <dgm:t>
        <a:bodyPr/>
        <a:lstStyle/>
        <a:p>
          <a:endParaRPr lang="el-GR"/>
        </a:p>
      </dgm:t>
    </dgm:pt>
    <dgm:pt modelId="{75BA34D4-9C61-410E-8368-C89D9FC5FE1F}">
      <dgm:prSet phldrT="[Κείμενο]"/>
      <dgm:spPr/>
      <dgm:t>
        <a:bodyPr/>
        <a:lstStyle/>
        <a:p>
          <a:r>
            <a:rPr lang="el-GR" dirty="0" smtClean="0"/>
            <a:t>Μείωση </a:t>
          </a:r>
          <a:r>
            <a:rPr lang="el-GR" dirty="0" err="1" smtClean="0"/>
            <a:t>αθέτωσης</a:t>
          </a:r>
          <a:r>
            <a:rPr lang="el-GR" dirty="0" smtClean="0"/>
            <a:t> σε: Κόπωση, νύστα, πυρετό, ΠΡΗΝΗ ΘΕΣΗ, αφοσίωση προσοχής σε κάτι.</a:t>
          </a:r>
          <a:endParaRPr lang="el-GR" dirty="0"/>
        </a:p>
      </dgm:t>
    </dgm:pt>
    <dgm:pt modelId="{0F0F059E-1157-4ABF-A883-DE04CA22FD44}" type="parTrans" cxnId="{1D130C4D-ECF8-40CE-ABD8-0EB0BD72464E}">
      <dgm:prSet/>
      <dgm:spPr/>
      <dgm:t>
        <a:bodyPr/>
        <a:lstStyle/>
        <a:p>
          <a:endParaRPr lang="el-GR"/>
        </a:p>
      </dgm:t>
    </dgm:pt>
    <dgm:pt modelId="{66D500C7-64D1-4978-B43D-A13A4F6A7D77}" type="sibTrans" cxnId="{1D130C4D-ECF8-40CE-ABD8-0EB0BD72464E}">
      <dgm:prSet/>
      <dgm:spPr/>
      <dgm:t>
        <a:bodyPr/>
        <a:lstStyle/>
        <a:p>
          <a:r>
            <a:rPr lang="el-GR" dirty="0" smtClean="0"/>
            <a:t>Η ακούσια κίνηση αυξάνεται με τη διέγερση, με ανασφάλεια, με κάθε προσπάθεια για κίνηση</a:t>
          </a:r>
          <a:endParaRPr lang="el-GR" dirty="0"/>
        </a:p>
      </dgm:t>
    </dgm:pt>
    <dgm:pt modelId="{8C6D6EB5-A2AC-4241-A922-2B23C6325BB6}">
      <dgm:prSet phldrT="[Κείμενο]" custT="1"/>
      <dgm:spPr/>
      <dgm:t>
        <a:bodyPr/>
        <a:lstStyle/>
        <a:p>
          <a:r>
            <a:rPr lang="el-GR" sz="1200" b="1" dirty="0" smtClean="0"/>
            <a:t>Η </a:t>
          </a:r>
          <a:r>
            <a:rPr lang="el-GR" sz="1200" b="1" dirty="0" err="1" smtClean="0"/>
            <a:t>αθέτωση</a:t>
          </a:r>
          <a:r>
            <a:rPr lang="el-GR" sz="1200" b="1" dirty="0" smtClean="0"/>
            <a:t> παρατηρείται σε όλα τα μέρη του σώματος και πρόσωπο, γλώσσα….</a:t>
          </a:r>
          <a:endParaRPr lang="el-GR" sz="1200" b="1" dirty="0"/>
        </a:p>
      </dgm:t>
    </dgm:pt>
    <dgm:pt modelId="{D1646491-4A91-4021-ACC4-63E2E819E8AF}" type="parTrans" cxnId="{3DBE9200-6A47-43A4-8E9A-46A92F7F9D6E}">
      <dgm:prSet/>
      <dgm:spPr/>
      <dgm:t>
        <a:bodyPr/>
        <a:lstStyle/>
        <a:p>
          <a:endParaRPr lang="el-GR"/>
        </a:p>
      </dgm:t>
    </dgm:pt>
    <dgm:pt modelId="{A73677A0-08DD-421C-9A45-EE28F583BF52}" type="sibTrans" cxnId="{3DBE9200-6A47-43A4-8E9A-46A92F7F9D6E}">
      <dgm:prSet/>
      <dgm:spPr/>
      <dgm:t>
        <a:bodyPr/>
        <a:lstStyle/>
        <a:p>
          <a:endParaRPr lang="el-GR"/>
        </a:p>
      </dgm:t>
    </dgm:pt>
    <dgm:pt modelId="{8AA2613F-4021-481A-A8D7-FEFEEC71E882}" type="pres">
      <dgm:prSet presAssocID="{CC52F52E-F54E-4FAA-AFD8-644F0232C5D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CADFCCE9-4594-466F-9B6B-F29ECCB15AC9}" type="pres">
      <dgm:prSet presAssocID="{8732ED64-B4F9-4626-91C4-50417A2678DD}" presName="composite" presStyleCnt="0"/>
      <dgm:spPr/>
    </dgm:pt>
    <dgm:pt modelId="{C895035E-9576-420E-B83E-49F5469B0C20}" type="pres">
      <dgm:prSet presAssocID="{8732ED64-B4F9-4626-91C4-50417A2678D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7D7FE1B-4703-4BFE-9922-B48CB6A85239}" type="pres">
      <dgm:prSet presAssocID="{8732ED64-B4F9-4626-91C4-50417A2678D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F3C8C6-CC80-4CC0-8D70-2CD815035B81}" type="pres">
      <dgm:prSet presAssocID="{8732ED64-B4F9-4626-91C4-50417A2678DD}" presName="BalanceSpacing" presStyleCnt="0"/>
      <dgm:spPr/>
    </dgm:pt>
    <dgm:pt modelId="{DC5247B8-6BE2-45DC-B7A3-ED928D3E991B}" type="pres">
      <dgm:prSet presAssocID="{8732ED64-B4F9-4626-91C4-50417A2678DD}" presName="BalanceSpacing1" presStyleCnt="0"/>
      <dgm:spPr/>
    </dgm:pt>
    <dgm:pt modelId="{A7EE6E97-61AD-46B9-BB29-F2A619499906}" type="pres">
      <dgm:prSet presAssocID="{D50A59E9-C272-4BA4-8E48-7E904ACD0876}" presName="Accent1Text" presStyleLbl="node1" presStyleIdx="1" presStyleCnt="6"/>
      <dgm:spPr/>
      <dgm:t>
        <a:bodyPr/>
        <a:lstStyle/>
        <a:p>
          <a:endParaRPr lang="el-GR"/>
        </a:p>
      </dgm:t>
    </dgm:pt>
    <dgm:pt modelId="{BC383403-16AB-4279-96C3-9B84D9626293}" type="pres">
      <dgm:prSet presAssocID="{D50A59E9-C272-4BA4-8E48-7E904ACD0876}" presName="spaceBetweenRectangles" presStyleCnt="0"/>
      <dgm:spPr/>
    </dgm:pt>
    <dgm:pt modelId="{CB3E2B05-120C-4F25-B64D-36350782DF7F}" type="pres">
      <dgm:prSet presAssocID="{D744A8D4-8B5A-4A96-AAFD-063C3D9BC3CC}" presName="composite" presStyleCnt="0"/>
      <dgm:spPr/>
    </dgm:pt>
    <dgm:pt modelId="{5BA36066-A5E4-4BC4-9BD8-A921A66631CF}" type="pres">
      <dgm:prSet presAssocID="{D744A8D4-8B5A-4A96-AAFD-063C3D9BC3CC}" presName="Parent1" presStyleLbl="node1" presStyleIdx="2" presStyleCnt="6" custScaleX="1336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156F8C2-B856-4232-BF9A-58CB4316EC3B}" type="pres">
      <dgm:prSet presAssocID="{D744A8D4-8B5A-4A96-AAFD-063C3D9BC3CC}" presName="Childtext1" presStyleLbl="revTx" presStyleIdx="1" presStyleCnt="3" custLinFactNeighborX="-41278" custLinFactNeighborY="-19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E5D38B-3B35-4B09-816B-42090322F252}" type="pres">
      <dgm:prSet presAssocID="{D744A8D4-8B5A-4A96-AAFD-063C3D9BC3CC}" presName="BalanceSpacing" presStyleCnt="0"/>
      <dgm:spPr/>
    </dgm:pt>
    <dgm:pt modelId="{AFD40DBC-6524-4AE3-BEF1-026121A2E725}" type="pres">
      <dgm:prSet presAssocID="{D744A8D4-8B5A-4A96-AAFD-063C3D9BC3CC}" presName="BalanceSpacing1" presStyleCnt="0"/>
      <dgm:spPr/>
    </dgm:pt>
    <dgm:pt modelId="{7CF8B62C-5286-4694-830D-3D7C0E9A93F0}" type="pres">
      <dgm:prSet presAssocID="{F0BBD89F-37EC-4115-B445-571AE441F649}" presName="Accent1Text" presStyleLbl="node1" presStyleIdx="3" presStyleCnt="6" custScaleX="156421" custLinFactNeighborX="44666" custLinFactNeighborY="-3354"/>
      <dgm:spPr/>
      <dgm:t>
        <a:bodyPr/>
        <a:lstStyle/>
        <a:p>
          <a:endParaRPr lang="el-GR"/>
        </a:p>
      </dgm:t>
    </dgm:pt>
    <dgm:pt modelId="{EE97AAFB-92AA-4063-878C-0B8E2DE8259E}" type="pres">
      <dgm:prSet presAssocID="{F0BBD89F-37EC-4115-B445-571AE441F649}" presName="spaceBetweenRectangles" presStyleCnt="0"/>
      <dgm:spPr/>
    </dgm:pt>
    <dgm:pt modelId="{7408200E-F9AF-4C0B-B985-AA5F518435FD}" type="pres">
      <dgm:prSet presAssocID="{75BA34D4-9C61-410E-8368-C89D9FC5FE1F}" presName="composite" presStyleCnt="0"/>
      <dgm:spPr/>
    </dgm:pt>
    <dgm:pt modelId="{0DBDB296-CEE5-4074-9CFD-141A89522D7F}" type="pres">
      <dgm:prSet presAssocID="{75BA34D4-9C61-410E-8368-C89D9FC5FE1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E155C0-FC8C-4036-944E-08D9E0E74CF4}" type="pres">
      <dgm:prSet presAssocID="{75BA34D4-9C61-410E-8368-C89D9FC5FE1F}" presName="Childtext1" presStyleLbl="revTx" presStyleIdx="2" presStyleCnt="3" custScaleX="155548" custLinFactNeighborX="30042" custLinFactNeighborY="10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963448-6695-4C6A-94A3-9837FF5D57F8}" type="pres">
      <dgm:prSet presAssocID="{75BA34D4-9C61-410E-8368-C89D9FC5FE1F}" presName="BalanceSpacing" presStyleCnt="0"/>
      <dgm:spPr/>
    </dgm:pt>
    <dgm:pt modelId="{371F4E3C-582C-4BDB-9B7C-D4B4461BCF8D}" type="pres">
      <dgm:prSet presAssocID="{75BA34D4-9C61-410E-8368-C89D9FC5FE1F}" presName="BalanceSpacing1" presStyleCnt="0"/>
      <dgm:spPr/>
    </dgm:pt>
    <dgm:pt modelId="{8B8DFD53-A109-440E-A0E9-C8B493008D16}" type="pres">
      <dgm:prSet presAssocID="{66D500C7-64D1-4978-B43D-A13A4F6A7D77}" presName="Accent1Text" presStyleLbl="node1" presStyleIdx="5" presStyleCnt="6"/>
      <dgm:spPr/>
      <dgm:t>
        <a:bodyPr/>
        <a:lstStyle/>
        <a:p>
          <a:endParaRPr lang="el-GR"/>
        </a:p>
      </dgm:t>
    </dgm:pt>
  </dgm:ptLst>
  <dgm:cxnLst>
    <dgm:cxn modelId="{94ECE691-11DA-47BA-9668-3B91A948D817}" type="presOf" srcId="{F0BBD89F-37EC-4115-B445-571AE441F649}" destId="{7CF8B62C-5286-4694-830D-3D7C0E9A93F0}" srcOrd="0" destOrd="0" presId="urn:microsoft.com/office/officeart/2008/layout/AlternatingHexagons"/>
    <dgm:cxn modelId="{DADE912F-8E5D-4211-9BE1-0412A2E6F646}" type="presOf" srcId="{B0B99689-5E35-491F-A56D-448C8CB6638A}" destId="{A7D7FE1B-4703-4BFE-9922-B48CB6A85239}" srcOrd="0" destOrd="0" presId="urn:microsoft.com/office/officeart/2008/layout/AlternatingHexagons"/>
    <dgm:cxn modelId="{27104222-9E71-423F-91C3-0B373B07907E}" type="presOf" srcId="{8C6D6EB5-A2AC-4241-A922-2B23C6325BB6}" destId="{1BE155C0-FC8C-4036-944E-08D9E0E74CF4}" srcOrd="0" destOrd="0" presId="urn:microsoft.com/office/officeart/2008/layout/AlternatingHexagons"/>
    <dgm:cxn modelId="{98534D70-2132-4384-97DB-17CE99DD4807}" type="presOf" srcId="{8732ED64-B4F9-4626-91C4-50417A2678DD}" destId="{C895035E-9576-420E-B83E-49F5469B0C20}" srcOrd="0" destOrd="0" presId="urn:microsoft.com/office/officeart/2008/layout/AlternatingHexagons"/>
    <dgm:cxn modelId="{6DFEEC21-5C37-46EB-B283-4F2E0FC498CA}" srcId="{8732ED64-B4F9-4626-91C4-50417A2678DD}" destId="{B0B99689-5E35-491F-A56D-448C8CB6638A}" srcOrd="0" destOrd="0" parTransId="{EBF85517-DC64-4B3D-88BF-326B3AF99BA2}" sibTransId="{F96C5F73-4E3C-4A4D-A34F-31D757C7E5C3}"/>
    <dgm:cxn modelId="{1D130C4D-ECF8-40CE-ABD8-0EB0BD72464E}" srcId="{CC52F52E-F54E-4FAA-AFD8-644F0232C5D6}" destId="{75BA34D4-9C61-410E-8368-C89D9FC5FE1F}" srcOrd="2" destOrd="0" parTransId="{0F0F059E-1157-4ABF-A883-DE04CA22FD44}" sibTransId="{66D500C7-64D1-4978-B43D-A13A4F6A7D77}"/>
    <dgm:cxn modelId="{DFBFCE10-1646-40BD-A366-010C96C42449}" type="presOf" srcId="{D50A59E9-C272-4BA4-8E48-7E904ACD0876}" destId="{A7EE6E97-61AD-46B9-BB29-F2A619499906}" srcOrd="0" destOrd="0" presId="urn:microsoft.com/office/officeart/2008/layout/AlternatingHexagons"/>
    <dgm:cxn modelId="{A64890F8-6570-4088-88AC-E91D451376B1}" type="presOf" srcId="{75BA34D4-9C61-410E-8368-C89D9FC5FE1F}" destId="{0DBDB296-CEE5-4074-9CFD-141A89522D7F}" srcOrd="0" destOrd="0" presId="urn:microsoft.com/office/officeart/2008/layout/AlternatingHexagons"/>
    <dgm:cxn modelId="{305EC9E5-430E-47B1-A950-7B54C89E6DA6}" srcId="{D744A8D4-8B5A-4A96-AAFD-063C3D9BC3CC}" destId="{0F10589B-A73B-40B2-AA71-99BAA841C80D}" srcOrd="0" destOrd="0" parTransId="{581A4E99-A9C2-4C80-A0D1-483F4EC63BFD}" sibTransId="{87166E54-ECD4-4AA6-AE45-E3D6728E8097}"/>
    <dgm:cxn modelId="{1F46D240-D9B6-4640-A9D5-9AE888C8DC64}" type="presOf" srcId="{CC52F52E-F54E-4FAA-AFD8-644F0232C5D6}" destId="{8AA2613F-4021-481A-A8D7-FEFEEC71E882}" srcOrd="0" destOrd="0" presId="urn:microsoft.com/office/officeart/2008/layout/AlternatingHexagons"/>
    <dgm:cxn modelId="{926723C8-3BCF-4797-A810-BCDBFFD8DB9C}" type="presOf" srcId="{66D500C7-64D1-4978-B43D-A13A4F6A7D77}" destId="{8B8DFD53-A109-440E-A0E9-C8B493008D16}" srcOrd="0" destOrd="0" presId="urn:microsoft.com/office/officeart/2008/layout/AlternatingHexagons"/>
    <dgm:cxn modelId="{16EF9802-C597-4F6D-8CEC-5979DAAF9A75}" type="presOf" srcId="{0F10589B-A73B-40B2-AA71-99BAA841C80D}" destId="{8156F8C2-B856-4232-BF9A-58CB4316EC3B}" srcOrd="0" destOrd="0" presId="urn:microsoft.com/office/officeart/2008/layout/AlternatingHexagons"/>
    <dgm:cxn modelId="{1EAEAC6B-4574-4066-9551-887D48A24621}" srcId="{CC52F52E-F54E-4FAA-AFD8-644F0232C5D6}" destId="{8732ED64-B4F9-4626-91C4-50417A2678DD}" srcOrd="0" destOrd="0" parTransId="{46A6D4C5-510F-4C3B-9971-AE098DE837F7}" sibTransId="{D50A59E9-C272-4BA4-8E48-7E904ACD0876}"/>
    <dgm:cxn modelId="{3DBE9200-6A47-43A4-8E9A-46A92F7F9D6E}" srcId="{75BA34D4-9C61-410E-8368-C89D9FC5FE1F}" destId="{8C6D6EB5-A2AC-4241-A922-2B23C6325BB6}" srcOrd="0" destOrd="0" parTransId="{D1646491-4A91-4021-ACC4-63E2E819E8AF}" sibTransId="{A73677A0-08DD-421C-9A45-EE28F583BF52}"/>
    <dgm:cxn modelId="{DEBEDDF3-7A1C-44AF-B7CD-B88F981B3AEC}" type="presOf" srcId="{D744A8D4-8B5A-4A96-AAFD-063C3D9BC3CC}" destId="{5BA36066-A5E4-4BC4-9BD8-A921A66631CF}" srcOrd="0" destOrd="0" presId="urn:microsoft.com/office/officeart/2008/layout/AlternatingHexagons"/>
    <dgm:cxn modelId="{F4CC5750-841E-4B55-A3F5-E17F1E536D8D}" srcId="{CC52F52E-F54E-4FAA-AFD8-644F0232C5D6}" destId="{D744A8D4-8B5A-4A96-AAFD-063C3D9BC3CC}" srcOrd="1" destOrd="0" parTransId="{085EB186-366D-4AA2-89CA-386A516DF350}" sibTransId="{F0BBD89F-37EC-4115-B445-571AE441F649}"/>
    <dgm:cxn modelId="{3B67756D-39CE-43AB-BD0A-34BFFF971979}" type="presParOf" srcId="{8AA2613F-4021-481A-A8D7-FEFEEC71E882}" destId="{CADFCCE9-4594-466F-9B6B-F29ECCB15AC9}" srcOrd="0" destOrd="0" presId="urn:microsoft.com/office/officeart/2008/layout/AlternatingHexagons"/>
    <dgm:cxn modelId="{333B315F-8608-4EA4-B15A-F15002BEF546}" type="presParOf" srcId="{CADFCCE9-4594-466F-9B6B-F29ECCB15AC9}" destId="{C895035E-9576-420E-B83E-49F5469B0C20}" srcOrd="0" destOrd="0" presId="urn:microsoft.com/office/officeart/2008/layout/AlternatingHexagons"/>
    <dgm:cxn modelId="{BB317FA6-EC73-4B6E-AAE8-B52C8941763E}" type="presParOf" srcId="{CADFCCE9-4594-466F-9B6B-F29ECCB15AC9}" destId="{A7D7FE1B-4703-4BFE-9922-B48CB6A85239}" srcOrd="1" destOrd="0" presId="urn:microsoft.com/office/officeart/2008/layout/AlternatingHexagons"/>
    <dgm:cxn modelId="{740197B7-BBB2-4A29-9E67-1A5655A45B6A}" type="presParOf" srcId="{CADFCCE9-4594-466F-9B6B-F29ECCB15AC9}" destId="{F0F3C8C6-CC80-4CC0-8D70-2CD815035B81}" srcOrd="2" destOrd="0" presId="urn:microsoft.com/office/officeart/2008/layout/AlternatingHexagons"/>
    <dgm:cxn modelId="{D1ADD7E0-7F56-44CA-A0AC-144B6B05ED2D}" type="presParOf" srcId="{CADFCCE9-4594-466F-9B6B-F29ECCB15AC9}" destId="{DC5247B8-6BE2-45DC-B7A3-ED928D3E991B}" srcOrd="3" destOrd="0" presId="urn:microsoft.com/office/officeart/2008/layout/AlternatingHexagons"/>
    <dgm:cxn modelId="{A77EA73F-74A3-41F0-AD52-5FCE7C6B06D1}" type="presParOf" srcId="{CADFCCE9-4594-466F-9B6B-F29ECCB15AC9}" destId="{A7EE6E97-61AD-46B9-BB29-F2A619499906}" srcOrd="4" destOrd="0" presId="urn:microsoft.com/office/officeart/2008/layout/AlternatingHexagons"/>
    <dgm:cxn modelId="{B6DD0441-7A7F-4C01-A5CF-DD5B740E9071}" type="presParOf" srcId="{8AA2613F-4021-481A-A8D7-FEFEEC71E882}" destId="{BC383403-16AB-4279-96C3-9B84D9626293}" srcOrd="1" destOrd="0" presId="urn:microsoft.com/office/officeart/2008/layout/AlternatingHexagons"/>
    <dgm:cxn modelId="{95FD7D12-1A06-48FA-9033-A07E03C6BC3C}" type="presParOf" srcId="{8AA2613F-4021-481A-A8D7-FEFEEC71E882}" destId="{CB3E2B05-120C-4F25-B64D-36350782DF7F}" srcOrd="2" destOrd="0" presId="urn:microsoft.com/office/officeart/2008/layout/AlternatingHexagons"/>
    <dgm:cxn modelId="{8817B63D-0238-4AFA-96B0-4D629A897351}" type="presParOf" srcId="{CB3E2B05-120C-4F25-B64D-36350782DF7F}" destId="{5BA36066-A5E4-4BC4-9BD8-A921A66631CF}" srcOrd="0" destOrd="0" presId="urn:microsoft.com/office/officeart/2008/layout/AlternatingHexagons"/>
    <dgm:cxn modelId="{619B4CBD-82FA-457A-8072-425AE94140FE}" type="presParOf" srcId="{CB3E2B05-120C-4F25-B64D-36350782DF7F}" destId="{8156F8C2-B856-4232-BF9A-58CB4316EC3B}" srcOrd="1" destOrd="0" presId="urn:microsoft.com/office/officeart/2008/layout/AlternatingHexagons"/>
    <dgm:cxn modelId="{3FA15F25-366E-477B-A64F-16F019384A88}" type="presParOf" srcId="{CB3E2B05-120C-4F25-B64D-36350782DF7F}" destId="{66E5D38B-3B35-4B09-816B-42090322F252}" srcOrd="2" destOrd="0" presId="urn:microsoft.com/office/officeart/2008/layout/AlternatingHexagons"/>
    <dgm:cxn modelId="{6F3664E7-1291-490E-BFA2-7725A006C42E}" type="presParOf" srcId="{CB3E2B05-120C-4F25-B64D-36350782DF7F}" destId="{AFD40DBC-6524-4AE3-BEF1-026121A2E725}" srcOrd="3" destOrd="0" presId="urn:microsoft.com/office/officeart/2008/layout/AlternatingHexagons"/>
    <dgm:cxn modelId="{E845C410-277A-45E3-96A5-522AE21855A5}" type="presParOf" srcId="{CB3E2B05-120C-4F25-B64D-36350782DF7F}" destId="{7CF8B62C-5286-4694-830D-3D7C0E9A93F0}" srcOrd="4" destOrd="0" presId="urn:microsoft.com/office/officeart/2008/layout/AlternatingHexagons"/>
    <dgm:cxn modelId="{63D999A9-A4DA-490E-AC12-D31A2C809E79}" type="presParOf" srcId="{8AA2613F-4021-481A-A8D7-FEFEEC71E882}" destId="{EE97AAFB-92AA-4063-878C-0B8E2DE8259E}" srcOrd="3" destOrd="0" presId="urn:microsoft.com/office/officeart/2008/layout/AlternatingHexagons"/>
    <dgm:cxn modelId="{CF4135E8-C784-493A-8B9E-4F6153CB3007}" type="presParOf" srcId="{8AA2613F-4021-481A-A8D7-FEFEEC71E882}" destId="{7408200E-F9AF-4C0B-B985-AA5F518435FD}" srcOrd="4" destOrd="0" presId="urn:microsoft.com/office/officeart/2008/layout/AlternatingHexagons"/>
    <dgm:cxn modelId="{10DB3B66-07EB-4AA2-AF9A-1AC02E0CAEED}" type="presParOf" srcId="{7408200E-F9AF-4C0B-B985-AA5F518435FD}" destId="{0DBDB296-CEE5-4074-9CFD-141A89522D7F}" srcOrd="0" destOrd="0" presId="urn:microsoft.com/office/officeart/2008/layout/AlternatingHexagons"/>
    <dgm:cxn modelId="{CFEC0A22-4424-48C3-B4F8-A506C3BAA86D}" type="presParOf" srcId="{7408200E-F9AF-4C0B-B985-AA5F518435FD}" destId="{1BE155C0-FC8C-4036-944E-08D9E0E74CF4}" srcOrd="1" destOrd="0" presId="urn:microsoft.com/office/officeart/2008/layout/AlternatingHexagons"/>
    <dgm:cxn modelId="{D0997B78-DC5E-43CF-8B2F-BE4AC9DF92E4}" type="presParOf" srcId="{7408200E-F9AF-4C0B-B985-AA5F518435FD}" destId="{12963448-6695-4C6A-94A3-9837FF5D57F8}" srcOrd="2" destOrd="0" presId="urn:microsoft.com/office/officeart/2008/layout/AlternatingHexagons"/>
    <dgm:cxn modelId="{CE893038-7B53-4B92-B86C-C51E02D834A5}" type="presParOf" srcId="{7408200E-F9AF-4C0B-B985-AA5F518435FD}" destId="{371F4E3C-582C-4BDB-9B7C-D4B4461BCF8D}" srcOrd="3" destOrd="0" presId="urn:microsoft.com/office/officeart/2008/layout/AlternatingHexagons"/>
    <dgm:cxn modelId="{ABBC59E2-D0F8-4079-81C9-00EBB34F86E0}" type="presParOf" srcId="{7408200E-F9AF-4C0B-B985-AA5F518435FD}" destId="{8B8DFD53-A109-440E-A0E9-C8B493008D1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B26A6D-5C43-4887-A164-9E929A6AE63B}" type="doc">
      <dgm:prSet loTypeId="urn:microsoft.com/office/officeart/2005/8/layout/hProcess7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5C802830-F46D-4BE8-899A-761023757A07}">
      <dgm:prSet phldrT="[Κείμενο]"/>
      <dgm:spPr/>
      <dgm:t>
        <a:bodyPr/>
        <a:lstStyle/>
        <a:p>
          <a:r>
            <a:rPr lang="el-GR" dirty="0" smtClean="0"/>
            <a:t>.</a:t>
          </a:r>
          <a:endParaRPr lang="el-GR" dirty="0"/>
        </a:p>
      </dgm:t>
    </dgm:pt>
    <dgm:pt modelId="{8260DF15-B08D-4153-B09F-0A7B10D5C67C}" type="parTrans" cxnId="{03D74654-75C5-445C-BED9-37D298113261}">
      <dgm:prSet/>
      <dgm:spPr/>
      <dgm:t>
        <a:bodyPr/>
        <a:lstStyle/>
        <a:p>
          <a:endParaRPr lang="el-GR"/>
        </a:p>
      </dgm:t>
    </dgm:pt>
    <dgm:pt modelId="{DA81F9B6-C62C-46ED-8EFE-A21778CCB34F}" type="sibTrans" cxnId="{03D74654-75C5-445C-BED9-37D298113261}">
      <dgm:prSet/>
      <dgm:spPr/>
      <dgm:t>
        <a:bodyPr/>
        <a:lstStyle/>
        <a:p>
          <a:endParaRPr lang="el-GR"/>
        </a:p>
      </dgm:t>
    </dgm:pt>
    <dgm:pt modelId="{A6FA9BB1-0491-452B-9741-4223EF4C6C9B}">
      <dgm:prSet phldrT="[Κείμενο]"/>
      <dgm:spPr/>
      <dgm:t>
        <a:bodyPr/>
        <a:lstStyle/>
        <a:p>
          <a:r>
            <a:rPr lang="el-GR" dirty="0" smtClean="0"/>
            <a:t>Μπορεί να παρατηρηθούν</a:t>
          </a:r>
        </a:p>
        <a:p>
          <a:endParaRPr lang="el-GR" dirty="0" smtClean="0"/>
        </a:p>
        <a:p>
          <a:r>
            <a:rPr lang="el-GR" dirty="0" smtClean="0"/>
            <a:t>Έχουν καθυστερημένη έναρξη </a:t>
          </a:r>
          <a:endParaRPr lang="el-GR" dirty="0"/>
        </a:p>
      </dgm:t>
    </dgm:pt>
    <dgm:pt modelId="{34D50429-7D3A-4086-9BC8-151850F35282}" type="parTrans" cxnId="{683E3C2F-76C3-461E-9A26-097E69B926BC}">
      <dgm:prSet/>
      <dgm:spPr/>
      <dgm:t>
        <a:bodyPr/>
        <a:lstStyle/>
        <a:p>
          <a:endParaRPr lang="el-GR"/>
        </a:p>
      </dgm:t>
    </dgm:pt>
    <dgm:pt modelId="{1A2BF87E-8A97-404E-A030-46C705B8C6A3}" type="sibTrans" cxnId="{683E3C2F-76C3-461E-9A26-097E69B926BC}">
      <dgm:prSet/>
      <dgm:spPr/>
      <dgm:t>
        <a:bodyPr/>
        <a:lstStyle/>
        <a:p>
          <a:endParaRPr lang="el-GR"/>
        </a:p>
      </dgm:t>
    </dgm:pt>
    <dgm:pt modelId="{5FACED2D-000C-46D1-B3D0-04AD09ECE0A8}">
      <dgm:prSet phldrT="[Κείμενο]"/>
      <dgm:spPr/>
      <dgm:t>
        <a:bodyPr/>
        <a:lstStyle/>
        <a:p>
          <a:r>
            <a:rPr lang="el-GR" dirty="0" smtClean="0"/>
            <a:t>.</a:t>
          </a:r>
          <a:endParaRPr lang="el-GR" dirty="0"/>
        </a:p>
      </dgm:t>
    </dgm:pt>
    <dgm:pt modelId="{A363945B-0AFD-4E61-86F2-EE19A7D956B1}" type="parTrans" cxnId="{5C902772-C5CC-4D14-85A7-B1CEC60CD8B0}">
      <dgm:prSet/>
      <dgm:spPr/>
      <dgm:t>
        <a:bodyPr/>
        <a:lstStyle/>
        <a:p>
          <a:endParaRPr lang="el-GR"/>
        </a:p>
      </dgm:t>
    </dgm:pt>
    <dgm:pt modelId="{63608C29-F93F-4711-971D-54551BE5CAF6}" type="sibTrans" cxnId="{5C902772-C5CC-4D14-85A7-B1CEC60CD8B0}">
      <dgm:prSet/>
      <dgm:spPr/>
      <dgm:t>
        <a:bodyPr/>
        <a:lstStyle/>
        <a:p>
          <a:endParaRPr lang="el-GR"/>
        </a:p>
      </dgm:t>
    </dgm:pt>
    <dgm:pt modelId="{50F3A7D1-4D1D-46F3-8417-84360E67DDA5}">
      <dgm:prSet phldrT="[Κείμενο]"/>
      <dgm:spPr/>
      <dgm:t>
        <a:bodyPr/>
        <a:lstStyle/>
        <a:p>
          <a:r>
            <a:rPr lang="el-GR" dirty="0" smtClean="0"/>
            <a:t>Η ακούσια κίνηση ¨σαμποτάρει¨ την εκούσια</a:t>
          </a:r>
        </a:p>
        <a:p>
          <a:endParaRPr lang="el-GR" dirty="0" smtClean="0"/>
        </a:p>
        <a:p>
          <a:endParaRPr lang="el-GR" dirty="0"/>
        </a:p>
      </dgm:t>
    </dgm:pt>
    <dgm:pt modelId="{F0467717-4BC2-4C42-8C8F-FE25C1842788}" type="parTrans" cxnId="{32EA931E-AFB4-4444-B409-35D5FD7D8352}">
      <dgm:prSet/>
      <dgm:spPr/>
      <dgm:t>
        <a:bodyPr/>
        <a:lstStyle/>
        <a:p>
          <a:endParaRPr lang="el-GR"/>
        </a:p>
      </dgm:t>
    </dgm:pt>
    <dgm:pt modelId="{71BB8D36-E2D8-4CF8-8E73-E82BB8351E1D}" type="sibTrans" cxnId="{32EA931E-AFB4-4444-B409-35D5FD7D8352}">
      <dgm:prSet/>
      <dgm:spPr/>
      <dgm:t>
        <a:bodyPr/>
        <a:lstStyle/>
        <a:p>
          <a:endParaRPr lang="el-GR"/>
        </a:p>
      </dgm:t>
    </dgm:pt>
    <dgm:pt modelId="{BDD6AEC9-24E6-422B-A7E4-F1915CB931E5}">
      <dgm:prSet phldrT="[Κείμενο]"/>
      <dgm:spPr/>
      <dgm:t>
        <a:bodyPr/>
        <a:lstStyle/>
        <a:p>
          <a:r>
            <a:rPr lang="el-GR" dirty="0" smtClean="0"/>
            <a:t>.</a:t>
          </a:r>
          <a:endParaRPr lang="el-GR" dirty="0"/>
        </a:p>
      </dgm:t>
    </dgm:pt>
    <dgm:pt modelId="{0608EA0A-20C3-4847-8600-1156C0932B8E}" type="parTrans" cxnId="{9A251931-E956-4741-8B0A-7CC5A527D155}">
      <dgm:prSet/>
      <dgm:spPr/>
      <dgm:t>
        <a:bodyPr/>
        <a:lstStyle/>
        <a:p>
          <a:endParaRPr lang="el-GR"/>
        </a:p>
      </dgm:t>
    </dgm:pt>
    <dgm:pt modelId="{8F9D2AFF-80DE-400B-9C05-4B6B232D99A0}" type="sibTrans" cxnId="{9A251931-E956-4741-8B0A-7CC5A527D155}">
      <dgm:prSet/>
      <dgm:spPr/>
      <dgm:t>
        <a:bodyPr/>
        <a:lstStyle/>
        <a:p>
          <a:endParaRPr lang="el-GR"/>
        </a:p>
      </dgm:t>
    </dgm:pt>
    <dgm:pt modelId="{2026F813-7F5E-4A7B-8DE7-E0C795E410BB}">
      <dgm:prSet phldrT="[Κείμενο]"/>
      <dgm:spPr/>
      <dgm:t>
        <a:bodyPr/>
        <a:lstStyle/>
        <a:p>
          <a:r>
            <a:rPr lang="el-GR" dirty="0" smtClean="0"/>
            <a:t>Παρατηρείται έλλειψη λεπτών και συντονισμένων κινήσεων</a:t>
          </a:r>
          <a:endParaRPr lang="el-GR" dirty="0"/>
        </a:p>
      </dgm:t>
    </dgm:pt>
    <dgm:pt modelId="{D053111B-9F54-4430-A617-8BA61B06D3F9}" type="parTrans" cxnId="{4E4F5079-0699-4AD7-A575-4388F682A621}">
      <dgm:prSet/>
      <dgm:spPr/>
      <dgm:t>
        <a:bodyPr/>
        <a:lstStyle/>
        <a:p>
          <a:endParaRPr lang="el-GR"/>
        </a:p>
      </dgm:t>
    </dgm:pt>
    <dgm:pt modelId="{95CB5E5E-FDEC-4B4B-8518-0C5C958B2022}" type="sibTrans" cxnId="{4E4F5079-0699-4AD7-A575-4388F682A621}">
      <dgm:prSet/>
      <dgm:spPr/>
      <dgm:t>
        <a:bodyPr/>
        <a:lstStyle/>
        <a:p>
          <a:endParaRPr lang="el-GR"/>
        </a:p>
      </dgm:t>
    </dgm:pt>
    <dgm:pt modelId="{1C255BA2-F5EE-4D85-B3B1-E27050860001}">
      <dgm:prSet phldrT="[Κείμενο]"/>
      <dgm:spPr/>
      <dgm:t>
        <a:bodyPr/>
        <a:lstStyle/>
        <a:p>
          <a:r>
            <a:rPr lang="el-GR" dirty="0" smtClean="0"/>
            <a:t>.</a:t>
          </a:r>
          <a:endParaRPr lang="el-GR" dirty="0"/>
        </a:p>
      </dgm:t>
    </dgm:pt>
    <dgm:pt modelId="{B780D95F-31E6-4210-896A-C86E3352144E}" type="parTrans" cxnId="{B24465B4-2F74-415C-89FA-CE32DD2BC5DC}">
      <dgm:prSet/>
      <dgm:spPr/>
      <dgm:t>
        <a:bodyPr/>
        <a:lstStyle/>
        <a:p>
          <a:endParaRPr lang="el-GR"/>
        </a:p>
      </dgm:t>
    </dgm:pt>
    <dgm:pt modelId="{247D3E6D-E052-4AC4-A64C-4CBC87521111}" type="sibTrans" cxnId="{B24465B4-2F74-415C-89FA-CE32DD2BC5DC}">
      <dgm:prSet/>
      <dgm:spPr/>
      <dgm:t>
        <a:bodyPr/>
        <a:lstStyle/>
        <a:p>
          <a:endParaRPr lang="el-GR"/>
        </a:p>
      </dgm:t>
    </dgm:pt>
    <dgm:pt modelId="{37220830-57C6-406C-9392-60332B2F84F7}" type="pres">
      <dgm:prSet presAssocID="{44B26A6D-5C43-4887-A164-9E929A6AE6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703E9F5-EDA8-41E7-B35D-B328A5301CA0}" type="pres">
      <dgm:prSet presAssocID="{5C802830-F46D-4BE8-899A-761023757A07}" presName="compositeNode" presStyleCnt="0">
        <dgm:presLayoutVars>
          <dgm:bulletEnabled val="1"/>
        </dgm:presLayoutVars>
      </dgm:prSet>
      <dgm:spPr/>
    </dgm:pt>
    <dgm:pt modelId="{40BB1155-51EC-4A75-9084-237E89F419C5}" type="pres">
      <dgm:prSet presAssocID="{5C802830-F46D-4BE8-899A-761023757A07}" presName="bgRect" presStyleLbl="node1" presStyleIdx="0" presStyleCnt="4"/>
      <dgm:spPr/>
      <dgm:t>
        <a:bodyPr/>
        <a:lstStyle/>
        <a:p>
          <a:endParaRPr lang="el-GR"/>
        </a:p>
      </dgm:t>
    </dgm:pt>
    <dgm:pt modelId="{550A2586-C595-497C-BBC1-D70DFCE956A6}" type="pres">
      <dgm:prSet presAssocID="{5C802830-F46D-4BE8-899A-761023757A07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8D7325D-EA9E-4E9F-9C53-DA1BD824F2F4}" type="pres">
      <dgm:prSet presAssocID="{5C802830-F46D-4BE8-899A-761023757A0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2BACF3-29F0-4D1B-95C8-362529F5B5F3}" type="pres">
      <dgm:prSet presAssocID="{DA81F9B6-C62C-46ED-8EFE-A21778CCB34F}" presName="hSp" presStyleCnt="0"/>
      <dgm:spPr/>
    </dgm:pt>
    <dgm:pt modelId="{87D62395-0CD8-4F44-B975-51F02583EED5}" type="pres">
      <dgm:prSet presAssocID="{DA81F9B6-C62C-46ED-8EFE-A21778CCB34F}" presName="vProcSp" presStyleCnt="0"/>
      <dgm:spPr/>
    </dgm:pt>
    <dgm:pt modelId="{99AA97F3-8725-4B07-8D2C-D5E7C10A5438}" type="pres">
      <dgm:prSet presAssocID="{DA81F9B6-C62C-46ED-8EFE-A21778CCB34F}" presName="vSp1" presStyleCnt="0"/>
      <dgm:spPr/>
    </dgm:pt>
    <dgm:pt modelId="{A1F5BC14-629D-4BE0-B285-52F5E565EB97}" type="pres">
      <dgm:prSet presAssocID="{DA81F9B6-C62C-46ED-8EFE-A21778CCB34F}" presName="simulatedConn" presStyleLbl="solidFgAcc1" presStyleIdx="0" presStyleCnt="3"/>
      <dgm:spPr/>
    </dgm:pt>
    <dgm:pt modelId="{C87CD1DB-6C77-40C3-B5F9-21AE10CED99A}" type="pres">
      <dgm:prSet presAssocID="{DA81F9B6-C62C-46ED-8EFE-A21778CCB34F}" presName="vSp2" presStyleCnt="0"/>
      <dgm:spPr/>
    </dgm:pt>
    <dgm:pt modelId="{3DE0A73D-7C4F-40FC-A957-0D1E5945F170}" type="pres">
      <dgm:prSet presAssocID="{DA81F9B6-C62C-46ED-8EFE-A21778CCB34F}" presName="sibTrans" presStyleCnt="0"/>
      <dgm:spPr/>
    </dgm:pt>
    <dgm:pt modelId="{A2E617DA-22DC-4E1A-99EA-F63B0CFEA488}" type="pres">
      <dgm:prSet presAssocID="{5FACED2D-000C-46D1-B3D0-04AD09ECE0A8}" presName="compositeNode" presStyleCnt="0">
        <dgm:presLayoutVars>
          <dgm:bulletEnabled val="1"/>
        </dgm:presLayoutVars>
      </dgm:prSet>
      <dgm:spPr/>
    </dgm:pt>
    <dgm:pt modelId="{5F23BD44-B29F-4355-8A02-1E015B5A9030}" type="pres">
      <dgm:prSet presAssocID="{5FACED2D-000C-46D1-B3D0-04AD09ECE0A8}" presName="bgRect" presStyleLbl="node1" presStyleIdx="1" presStyleCnt="4"/>
      <dgm:spPr/>
      <dgm:t>
        <a:bodyPr/>
        <a:lstStyle/>
        <a:p>
          <a:endParaRPr lang="el-GR"/>
        </a:p>
      </dgm:t>
    </dgm:pt>
    <dgm:pt modelId="{9EDB39CD-D077-4857-9E3F-BE3BD90C4BBB}" type="pres">
      <dgm:prSet presAssocID="{5FACED2D-000C-46D1-B3D0-04AD09ECE0A8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05E06C9-E4E1-4F68-B105-89E9CC0F10CA}" type="pres">
      <dgm:prSet presAssocID="{5FACED2D-000C-46D1-B3D0-04AD09ECE0A8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B1B91B-0CC6-43ED-BBAA-191C04A6421F}" type="pres">
      <dgm:prSet presAssocID="{63608C29-F93F-4711-971D-54551BE5CAF6}" presName="hSp" presStyleCnt="0"/>
      <dgm:spPr/>
    </dgm:pt>
    <dgm:pt modelId="{DDF6FAC7-A8CF-498C-A2B4-B8CA58F8A9E0}" type="pres">
      <dgm:prSet presAssocID="{63608C29-F93F-4711-971D-54551BE5CAF6}" presName="vProcSp" presStyleCnt="0"/>
      <dgm:spPr/>
    </dgm:pt>
    <dgm:pt modelId="{CF78BF27-BAC2-420F-81E5-221DA95DCDF3}" type="pres">
      <dgm:prSet presAssocID="{63608C29-F93F-4711-971D-54551BE5CAF6}" presName="vSp1" presStyleCnt="0"/>
      <dgm:spPr/>
    </dgm:pt>
    <dgm:pt modelId="{064753A5-0188-48B4-A15A-7196C2D57171}" type="pres">
      <dgm:prSet presAssocID="{63608C29-F93F-4711-971D-54551BE5CAF6}" presName="simulatedConn" presStyleLbl="solidFgAcc1" presStyleIdx="1" presStyleCnt="3"/>
      <dgm:spPr/>
    </dgm:pt>
    <dgm:pt modelId="{6991A950-5B60-474C-80B8-2235BFB279E6}" type="pres">
      <dgm:prSet presAssocID="{63608C29-F93F-4711-971D-54551BE5CAF6}" presName="vSp2" presStyleCnt="0"/>
      <dgm:spPr/>
    </dgm:pt>
    <dgm:pt modelId="{E83ECA53-62C1-4DFC-9BAE-58D4C2B2043F}" type="pres">
      <dgm:prSet presAssocID="{63608C29-F93F-4711-971D-54551BE5CAF6}" presName="sibTrans" presStyleCnt="0"/>
      <dgm:spPr/>
    </dgm:pt>
    <dgm:pt modelId="{3DA6AEA5-9C40-46F7-8C42-1ED7F24B6A63}" type="pres">
      <dgm:prSet presAssocID="{BDD6AEC9-24E6-422B-A7E4-F1915CB931E5}" presName="compositeNode" presStyleCnt="0">
        <dgm:presLayoutVars>
          <dgm:bulletEnabled val="1"/>
        </dgm:presLayoutVars>
      </dgm:prSet>
      <dgm:spPr/>
    </dgm:pt>
    <dgm:pt modelId="{2376F3E1-01F0-4EC7-9A1F-D8E8C0E85E83}" type="pres">
      <dgm:prSet presAssocID="{BDD6AEC9-24E6-422B-A7E4-F1915CB931E5}" presName="bgRect" presStyleLbl="node1" presStyleIdx="2" presStyleCnt="4"/>
      <dgm:spPr/>
      <dgm:t>
        <a:bodyPr/>
        <a:lstStyle/>
        <a:p>
          <a:endParaRPr lang="el-GR"/>
        </a:p>
      </dgm:t>
    </dgm:pt>
    <dgm:pt modelId="{C8F13ABD-0843-4AC5-9C96-5ABCA22152D5}" type="pres">
      <dgm:prSet presAssocID="{BDD6AEC9-24E6-422B-A7E4-F1915CB931E5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6861A99-440D-4880-8FC7-74F6BAF17044}" type="pres">
      <dgm:prSet presAssocID="{BDD6AEC9-24E6-422B-A7E4-F1915CB931E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86FB33-EC15-4741-9BC1-7108399CDEF7}" type="pres">
      <dgm:prSet presAssocID="{8F9D2AFF-80DE-400B-9C05-4B6B232D99A0}" presName="hSp" presStyleCnt="0"/>
      <dgm:spPr/>
    </dgm:pt>
    <dgm:pt modelId="{492CDF8A-3A60-4699-88FE-CB3837BAB575}" type="pres">
      <dgm:prSet presAssocID="{8F9D2AFF-80DE-400B-9C05-4B6B232D99A0}" presName="vProcSp" presStyleCnt="0"/>
      <dgm:spPr/>
    </dgm:pt>
    <dgm:pt modelId="{EBC3442F-5FD2-4F60-AD22-9AA147A3F495}" type="pres">
      <dgm:prSet presAssocID="{8F9D2AFF-80DE-400B-9C05-4B6B232D99A0}" presName="vSp1" presStyleCnt="0"/>
      <dgm:spPr/>
    </dgm:pt>
    <dgm:pt modelId="{352F2EA2-3110-4030-8FB4-8AEA92EB4F9F}" type="pres">
      <dgm:prSet presAssocID="{8F9D2AFF-80DE-400B-9C05-4B6B232D99A0}" presName="simulatedConn" presStyleLbl="solidFgAcc1" presStyleIdx="2" presStyleCnt="3"/>
      <dgm:spPr/>
    </dgm:pt>
    <dgm:pt modelId="{FD0D76DD-9EE6-48E3-A3DE-FD3D15D9D029}" type="pres">
      <dgm:prSet presAssocID="{8F9D2AFF-80DE-400B-9C05-4B6B232D99A0}" presName="vSp2" presStyleCnt="0"/>
      <dgm:spPr/>
    </dgm:pt>
    <dgm:pt modelId="{AA3B1C9C-1C84-435A-890A-3F5C77F0AB70}" type="pres">
      <dgm:prSet presAssocID="{8F9D2AFF-80DE-400B-9C05-4B6B232D99A0}" presName="sibTrans" presStyleCnt="0"/>
      <dgm:spPr/>
    </dgm:pt>
    <dgm:pt modelId="{116351F4-6D95-4C38-B22D-EC491A7FEC63}" type="pres">
      <dgm:prSet presAssocID="{1C255BA2-F5EE-4D85-B3B1-E27050860001}" presName="compositeNode" presStyleCnt="0">
        <dgm:presLayoutVars>
          <dgm:bulletEnabled val="1"/>
        </dgm:presLayoutVars>
      </dgm:prSet>
      <dgm:spPr/>
    </dgm:pt>
    <dgm:pt modelId="{E78CCFC3-4224-462E-B274-2C4FC420BF30}" type="pres">
      <dgm:prSet presAssocID="{1C255BA2-F5EE-4D85-B3B1-E27050860001}" presName="bgRect" presStyleLbl="node1" presStyleIdx="3" presStyleCnt="4"/>
      <dgm:spPr/>
      <dgm:t>
        <a:bodyPr/>
        <a:lstStyle/>
        <a:p>
          <a:endParaRPr lang="el-GR"/>
        </a:p>
      </dgm:t>
    </dgm:pt>
    <dgm:pt modelId="{088F9A0C-5FFC-4044-82F0-259170F1F693}" type="pres">
      <dgm:prSet presAssocID="{1C255BA2-F5EE-4D85-B3B1-E27050860001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C902772-C5CC-4D14-85A7-B1CEC60CD8B0}" srcId="{44B26A6D-5C43-4887-A164-9E929A6AE63B}" destId="{5FACED2D-000C-46D1-B3D0-04AD09ECE0A8}" srcOrd="1" destOrd="0" parTransId="{A363945B-0AFD-4E61-86F2-EE19A7D956B1}" sibTransId="{63608C29-F93F-4711-971D-54551BE5CAF6}"/>
    <dgm:cxn modelId="{44BE999E-25B2-4F3C-8633-94D4B9638496}" type="presOf" srcId="{1C255BA2-F5EE-4D85-B3B1-E27050860001}" destId="{E78CCFC3-4224-462E-B274-2C4FC420BF30}" srcOrd="0" destOrd="0" presId="urn:microsoft.com/office/officeart/2005/8/layout/hProcess7#1"/>
    <dgm:cxn modelId="{4E4F5079-0699-4AD7-A575-4388F682A621}" srcId="{BDD6AEC9-24E6-422B-A7E4-F1915CB931E5}" destId="{2026F813-7F5E-4A7B-8DE7-E0C795E410BB}" srcOrd="0" destOrd="0" parTransId="{D053111B-9F54-4430-A617-8BA61B06D3F9}" sibTransId="{95CB5E5E-FDEC-4B4B-8518-0C5C958B2022}"/>
    <dgm:cxn modelId="{973171EA-88DA-49BE-827F-2F31F382BD75}" type="presOf" srcId="{5FACED2D-000C-46D1-B3D0-04AD09ECE0A8}" destId="{5F23BD44-B29F-4355-8A02-1E015B5A9030}" srcOrd="0" destOrd="0" presId="urn:microsoft.com/office/officeart/2005/8/layout/hProcess7#1"/>
    <dgm:cxn modelId="{40DA23FD-9FD7-4625-B025-7845EA70A506}" type="presOf" srcId="{BDD6AEC9-24E6-422B-A7E4-F1915CB931E5}" destId="{C8F13ABD-0843-4AC5-9C96-5ABCA22152D5}" srcOrd="1" destOrd="0" presId="urn:microsoft.com/office/officeart/2005/8/layout/hProcess7#1"/>
    <dgm:cxn modelId="{683E3C2F-76C3-461E-9A26-097E69B926BC}" srcId="{5C802830-F46D-4BE8-899A-761023757A07}" destId="{A6FA9BB1-0491-452B-9741-4223EF4C6C9B}" srcOrd="0" destOrd="0" parTransId="{34D50429-7D3A-4086-9BC8-151850F35282}" sibTransId="{1A2BF87E-8A97-404E-A030-46C705B8C6A3}"/>
    <dgm:cxn modelId="{FCF7BEDC-345B-4290-B405-73A3B31E5937}" type="presOf" srcId="{50F3A7D1-4D1D-46F3-8417-84360E67DDA5}" destId="{E05E06C9-E4E1-4F68-B105-89E9CC0F10CA}" srcOrd="0" destOrd="0" presId="urn:microsoft.com/office/officeart/2005/8/layout/hProcess7#1"/>
    <dgm:cxn modelId="{F51B467E-31AA-4713-B01F-2FEA9FCB79FC}" type="presOf" srcId="{A6FA9BB1-0491-452B-9741-4223EF4C6C9B}" destId="{B8D7325D-EA9E-4E9F-9C53-DA1BD824F2F4}" srcOrd="0" destOrd="0" presId="urn:microsoft.com/office/officeart/2005/8/layout/hProcess7#1"/>
    <dgm:cxn modelId="{C77148E4-4043-4FFC-99DB-AD615874019E}" type="presOf" srcId="{BDD6AEC9-24E6-422B-A7E4-F1915CB931E5}" destId="{2376F3E1-01F0-4EC7-9A1F-D8E8C0E85E83}" srcOrd="0" destOrd="0" presId="urn:microsoft.com/office/officeart/2005/8/layout/hProcess7#1"/>
    <dgm:cxn modelId="{9715F72C-A77F-444D-86DC-A0A8D1175876}" type="presOf" srcId="{5FACED2D-000C-46D1-B3D0-04AD09ECE0A8}" destId="{9EDB39CD-D077-4857-9E3F-BE3BD90C4BBB}" srcOrd="1" destOrd="0" presId="urn:microsoft.com/office/officeart/2005/8/layout/hProcess7#1"/>
    <dgm:cxn modelId="{32EA931E-AFB4-4444-B409-35D5FD7D8352}" srcId="{5FACED2D-000C-46D1-B3D0-04AD09ECE0A8}" destId="{50F3A7D1-4D1D-46F3-8417-84360E67DDA5}" srcOrd="0" destOrd="0" parTransId="{F0467717-4BC2-4C42-8C8F-FE25C1842788}" sibTransId="{71BB8D36-E2D8-4CF8-8E73-E82BB8351E1D}"/>
    <dgm:cxn modelId="{B6D288D9-E5CA-45AE-9A26-D0FC4D177585}" type="presOf" srcId="{5C802830-F46D-4BE8-899A-761023757A07}" destId="{40BB1155-51EC-4A75-9084-237E89F419C5}" srcOrd="0" destOrd="0" presId="urn:microsoft.com/office/officeart/2005/8/layout/hProcess7#1"/>
    <dgm:cxn modelId="{9A251931-E956-4741-8B0A-7CC5A527D155}" srcId="{44B26A6D-5C43-4887-A164-9E929A6AE63B}" destId="{BDD6AEC9-24E6-422B-A7E4-F1915CB931E5}" srcOrd="2" destOrd="0" parTransId="{0608EA0A-20C3-4847-8600-1156C0932B8E}" sibTransId="{8F9D2AFF-80DE-400B-9C05-4B6B232D99A0}"/>
    <dgm:cxn modelId="{03D74654-75C5-445C-BED9-37D298113261}" srcId="{44B26A6D-5C43-4887-A164-9E929A6AE63B}" destId="{5C802830-F46D-4BE8-899A-761023757A07}" srcOrd="0" destOrd="0" parTransId="{8260DF15-B08D-4153-B09F-0A7B10D5C67C}" sibTransId="{DA81F9B6-C62C-46ED-8EFE-A21778CCB34F}"/>
    <dgm:cxn modelId="{860F910E-0645-4972-AC84-CC819F0C6F4A}" type="presOf" srcId="{1C255BA2-F5EE-4D85-B3B1-E27050860001}" destId="{088F9A0C-5FFC-4044-82F0-259170F1F693}" srcOrd="1" destOrd="0" presId="urn:microsoft.com/office/officeart/2005/8/layout/hProcess7#1"/>
    <dgm:cxn modelId="{94C702B2-79F5-4E79-9DB0-BC8E178CE21A}" type="presOf" srcId="{2026F813-7F5E-4A7B-8DE7-E0C795E410BB}" destId="{B6861A99-440D-4880-8FC7-74F6BAF17044}" srcOrd="0" destOrd="0" presId="urn:microsoft.com/office/officeart/2005/8/layout/hProcess7#1"/>
    <dgm:cxn modelId="{13B2EEF0-8C73-4290-BEE8-22AEAB87CD74}" type="presOf" srcId="{5C802830-F46D-4BE8-899A-761023757A07}" destId="{550A2586-C595-497C-BBC1-D70DFCE956A6}" srcOrd="1" destOrd="0" presId="urn:microsoft.com/office/officeart/2005/8/layout/hProcess7#1"/>
    <dgm:cxn modelId="{7E45405D-D34F-4FA7-A869-DBAB6D311DDB}" type="presOf" srcId="{44B26A6D-5C43-4887-A164-9E929A6AE63B}" destId="{37220830-57C6-406C-9392-60332B2F84F7}" srcOrd="0" destOrd="0" presId="urn:microsoft.com/office/officeart/2005/8/layout/hProcess7#1"/>
    <dgm:cxn modelId="{B24465B4-2F74-415C-89FA-CE32DD2BC5DC}" srcId="{44B26A6D-5C43-4887-A164-9E929A6AE63B}" destId="{1C255BA2-F5EE-4D85-B3B1-E27050860001}" srcOrd="3" destOrd="0" parTransId="{B780D95F-31E6-4210-896A-C86E3352144E}" sibTransId="{247D3E6D-E052-4AC4-A64C-4CBC87521111}"/>
    <dgm:cxn modelId="{572CEF35-6C14-419A-BB9D-F9F80EB3A267}" type="presParOf" srcId="{37220830-57C6-406C-9392-60332B2F84F7}" destId="{D703E9F5-EDA8-41E7-B35D-B328A5301CA0}" srcOrd="0" destOrd="0" presId="urn:microsoft.com/office/officeart/2005/8/layout/hProcess7#1"/>
    <dgm:cxn modelId="{B3E7FAD3-B748-46CD-9F91-4D47298A4F7A}" type="presParOf" srcId="{D703E9F5-EDA8-41E7-B35D-B328A5301CA0}" destId="{40BB1155-51EC-4A75-9084-237E89F419C5}" srcOrd="0" destOrd="0" presId="urn:microsoft.com/office/officeart/2005/8/layout/hProcess7#1"/>
    <dgm:cxn modelId="{D60FA61D-1EE9-4B6B-B679-12F690A99DCF}" type="presParOf" srcId="{D703E9F5-EDA8-41E7-B35D-B328A5301CA0}" destId="{550A2586-C595-497C-BBC1-D70DFCE956A6}" srcOrd="1" destOrd="0" presId="urn:microsoft.com/office/officeart/2005/8/layout/hProcess7#1"/>
    <dgm:cxn modelId="{5936D016-EBAD-4437-8806-A4F2707C9F36}" type="presParOf" srcId="{D703E9F5-EDA8-41E7-B35D-B328A5301CA0}" destId="{B8D7325D-EA9E-4E9F-9C53-DA1BD824F2F4}" srcOrd="2" destOrd="0" presId="urn:microsoft.com/office/officeart/2005/8/layout/hProcess7#1"/>
    <dgm:cxn modelId="{43D70555-0BCF-4B03-899A-971C1DCC35DB}" type="presParOf" srcId="{37220830-57C6-406C-9392-60332B2F84F7}" destId="{1E2BACF3-29F0-4D1B-95C8-362529F5B5F3}" srcOrd="1" destOrd="0" presId="urn:microsoft.com/office/officeart/2005/8/layout/hProcess7#1"/>
    <dgm:cxn modelId="{A0EA1569-E277-497A-A518-429BAACA74E7}" type="presParOf" srcId="{37220830-57C6-406C-9392-60332B2F84F7}" destId="{87D62395-0CD8-4F44-B975-51F02583EED5}" srcOrd="2" destOrd="0" presId="urn:microsoft.com/office/officeart/2005/8/layout/hProcess7#1"/>
    <dgm:cxn modelId="{B3735583-081F-4E25-BB62-AC5776858B1B}" type="presParOf" srcId="{87D62395-0CD8-4F44-B975-51F02583EED5}" destId="{99AA97F3-8725-4B07-8D2C-D5E7C10A5438}" srcOrd="0" destOrd="0" presId="urn:microsoft.com/office/officeart/2005/8/layout/hProcess7#1"/>
    <dgm:cxn modelId="{8FD61E05-9A70-480A-835C-8F5CD070D5FF}" type="presParOf" srcId="{87D62395-0CD8-4F44-B975-51F02583EED5}" destId="{A1F5BC14-629D-4BE0-B285-52F5E565EB97}" srcOrd="1" destOrd="0" presId="urn:microsoft.com/office/officeart/2005/8/layout/hProcess7#1"/>
    <dgm:cxn modelId="{8D2C3958-1F96-4597-A600-AD1444A888C4}" type="presParOf" srcId="{87D62395-0CD8-4F44-B975-51F02583EED5}" destId="{C87CD1DB-6C77-40C3-B5F9-21AE10CED99A}" srcOrd="2" destOrd="0" presId="urn:microsoft.com/office/officeart/2005/8/layout/hProcess7#1"/>
    <dgm:cxn modelId="{0DE183CD-C468-4105-80A1-D6EE1518256F}" type="presParOf" srcId="{37220830-57C6-406C-9392-60332B2F84F7}" destId="{3DE0A73D-7C4F-40FC-A957-0D1E5945F170}" srcOrd="3" destOrd="0" presId="urn:microsoft.com/office/officeart/2005/8/layout/hProcess7#1"/>
    <dgm:cxn modelId="{A3C303B6-43BE-4F30-9F38-DD457F032F78}" type="presParOf" srcId="{37220830-57C6-406C-9392-60332B2F84F7}" destId="{A2E617DA-22DC-4E1A-99EA-F63B0CFEA488}" srcOrd="4" destOrd="0" presId="urn:microsoft.com/office/officeart/2005/8/layout/hProcess7#1"/>
    <dgm:cxn modelId="{63CE817A-8E71-4987-90FE-CBCF92D20EAF}" type="presParOf" srcId="{A2E617DA-22DC-4E1A-99EA-F63B0CFEA488}" destId="{5F23BD44-B29F-4355-8A02-1E015B5A9030}" srcOrd="0" destOrd="0" presId="urn:microsoft.com/office/officeart/2005/8/layout/hProcess7#1"/>
    <dgm:cxn modelId="{2E4B2FE9-36D7-4177-BCEF-2775CDFB8A6E}" type="presParOf" srcId="{A2E617DA-22DC-4E1A-99EA-F63B0CFEA488}" destId="{9EDB39CD-D077-4857-9E3F-BE3BD90C4BBB}" srcOrd="1" destOrd="0" presId="urn:microsoft.com/office/officeart/2005/8/layout/hProcess7#1"/>
    <dgm:cxn modelId="{268299F5-269E-4DAA-8384-B1C061299D7A}" type="presParOf" srcId="{A2E617DA-22DC-4E1A-99EA-F63B0CFEA488}" destId="{E05E06C9-E4E1-4F68-B105-89E9CC0F10CA}" srcOrd="2" destOrd="0" presId="urn:microsoft.com/office/officeart/2005/8/layout/hProcess7#1"/>
    <dgm:cxn modelId="{C36C1B9B-DEB4-466B-A4AC-FC6CBA12F297}" type="presParOf" srcId="{37220830-57C6-406C-9392-60332B2F84F7}" destId="{CAB1B91B-0CC6-43ED-BBAA-191C04A6421F}" srcOrd="5" destOrd="0" presId="urn:microsoft.com/office/officeart/2005/8/layout/hProcess7#1"/>
    <dgm:cxn modelId="{5F113A2F-A3F3-42EF-85BE-12B9C51F07FB}" type="presParOf" srcId="{37220830-57C6-406C-9392-60332B2F84F7}" destId="{DDF6FAC7-A8CF-498C-A2B4-B8CA58F8A9E0}" srcOrd="6" destOrd="0" presId="urn:microsoft.com/office/officeart/2005/8/layout/hProcess7#1"/>
    <dgm:cxn modelId="{3BB46760-2038-4A3B-8B51-EBE07DFFE11B}" type="presParOf" srcId="{DDF6FAC7-A8CF-498C-A2B4-B8CA58F8A9E0}" destId="{CF78BF27-BAC2-420F-81E5-221DA95DCDF3}" srcOrd="0" destOrd="0" presId="urn:microsoft.com/office/officeart/2005/8/layout/hProcess7#1"/>
    <dgm:cxn modelId="{A6402785-0AEB-46C2-823A-D36993CB4E84}" type="presParOf" srcId="{DDF6FAC7-A8CF-498C-A2B4-B8CA58F8A9E0}" destId="{064753A5-0188-48B4-A15A-7196C2D57171}" srcOrd="1" destOrd="0" presId="urn:microsoft.com/office/officeart/2005/8/layout/hProcess7#1"/>
    <dgm:cxn modelId="{445D7127-2D8C-485F-B248-516293001AAA}" type="presParOf" srcId="{DDF6FAC7-A8CF-498C-A2B4-B8CA58F8A9E0}" destId="{6991A950-5B60-474C-80B8-2235BFB279E6}" srcOrd="2" destOrd="0" presId="urn:microsoft.com/office/officeart/2005/8/layout/hProcess7#1"/>
    <dgm:cxn modelId="{684A102E-7521-4737-8957-54A3E3457353}" type="presParOf" srcId="{37220830-57C6-406C-9392-60332B2F84F7}" destId="{E83ECA53-62C1-4DFC-9BAE-58D4C2B2043F}" srcOrd="7" destOrd="0" presId="urn:microsoft.com/office/officeart/2005/8/layout/hProcess7#1"/>
    <dgm:cxn modelId="{2C41BAE2-FE2E-4764-AB61-563693CA16CB}" type="presParOf" srcId="{37220830-57C6-406C-9392-60332B2F84F7}" destId="{3DA6AEA5-9C40-46F7-8C42-1ED7F24B6A63}" srcOrd="8" destOrd="0" presId="urn:microsoft.com/office/officeart/2005/8/layout/hProcess7#1"/>
    <dgm:cxn modelId="{4CA20692-2336-494E-B95F-E2E90ED3E347}" type="presParOf" srcId="{3DA6AEA5-9C40-46F7-8C42-1ED7F24B6A63}" destId="{2376F3E1-01F0-4EC7-9A1F-D8E8C0E85E83}" srcOrd="0" destOrd="0" presId="urn:microsoft.com/office/officeart/2005/8/layout/hProcess7#1"/>
    <dgm:cxn modelId="{C1E5A532-3AF0-4D74-992D-EB53A529C048}" type="presParOf" srcId="{3DA6AEA5-9C40-46F7-8C42-1ED7F24B6A63}" destId="{C8F13ABD-0843-4AC5-9C96-5ABCA22152D5}" srcOrd="1" destOrd="0" presId="urn:microsoft.com/office/officeart/2005/8/layout/hProcess7#1"/>
    <dgm:cxn modelId="{D6DA3969-3EC3-4278-B625-70EF10975921}" type="presParOf" srcId="{3DA6AEA5-9C40-46F7-8C42-1ED7F24B6A63}" destId="{B6861A99-440D-4880-8FC7-74F6BAF17044}" srcOrd="2" destOrd="0" presId="urn:microsoft.com/office/officeart/2005/8/layout/hProcess7#1"/>
    <dgm:cxn modelId="{3A765F01-A6D8-4E4C-BE76-80179AF6CF36}" type="presParOf" srcId="{37220830-57C6-406C-9392-60332B2F84F7}" destId="{4086FB33-EC15-4741-9BC1-7108399CDEF7}" srcOrd="9" destOrd="0" presId="urn:microsoft.com/office/officeart/2005/8/layout/hProcess7#1"/>
    <dgm:cxn modelId="{5D2567CA-CF3C-4A67-93F3-E93CD3F1B30F}" type="presParOf" srcId="{37220830-57C6-406C-9392-60332B2F84F7}" destId="{492CDF8A-3A60-4699-88FE-CB3837BAB575}" srcOrd="10" destOrd="0" presId="urn:microsoft.com/office/officeart/2005/8/layout/hProcess7#1"/>
    <dgm:cxn modelId="{4BE28324-3742-4FC3-9A75-A903E5CC2A5B}" type="presParOf" srcId="{492CDF8A-3A60-4699-88FE-CB3837BAB575}" destId="{EBC3442F-5FD2-4F60-AD22-9AA147A3F495}" srcOrd="0" destOrd="0" presId="urn:microsoft.com/office/officeart/2005/8/layout/hProcess7#1"/>
    <dgm:cxn modelId="{72F86635-E419-4DBC-B85E-1573C6146F30}" type="presParOf" srcId="{492CDF8A-3A60-4699-88FE-CB3837BAB575}" destId="{352F2EA2-3110-4030-8FB4-8AEA92EB4F9F}" srcOrd="1" destOrd="0" presId="urn:microsoft.com/office/officeart/2005/8/layout/hProcess7#1"/>
    <dgm:cxn modelId="{E67450B2-4D68-4E61-977D-D132DEB901EA}" type="presParOf" srcId="{492CDF8A-3A60-4699-88FE-CB3837BAB575}" destId="{FD0D76DD-9EE6-48E3-A3DE-FD3D15D9D029}" srcOrd="2" destOrd="0" presId="urn:microsoft.com/office/officeart/2005/8/layout/hProcess7#1"/>
    <dgm:cxn modelId="{544E7D5F-135A-4339-BC4C-A373010693C5}" type="presParOf" srcId="{37220830-57C6-406C-9392-60332B2F84F7}" destId="{AA3B1C9C-1C84-435A-890A-3F5C77F0AB70}" srcOrd="11" destOrd="0" presId="urn:microsoft.com/office/officeart/2005/8/layout/hProcess7#1"/>
    <dgm:cxn modelId="{6DF85C68-629C-4568-972A-D4EED39461DB}" type="presParOf" srcId="{37220830-57C6-406C-9392-60332B2F84F7}" destId="{116351F4-6D95-4C38-B22D-EC491A7FEC63}" srcOrd="12" destOrd="0" presId="urn:microsoft.com/office/officeart/2005/8/layout/hProcess7#1"/>
    <dgm:cxn modelId="{9C30D011-D146-4AC0-8FC5-AD31F529F849}" type="presParOf" srcId="{116351F4-6D95-4C38-B22D-EC491A7FEC63}" destId="{E78CCFC3-4224-462E-B274-2C4FC420BF30}" srcOrd="0" destOrd="0" presId="urn:microsoft.com/office/officeart/2005/8/layout/hProcess7#1"/>
    <dgm:cxn modelId="{D9F12D97-69F1-409A-8FE5-62BE8F97E93C}" type="presParOf" srcId="{116351F4-6D95-4C38-B22D-EC491A7FEC63}" destId="{088F9A0C-5FFC-4044-82F0-259170F1F693}" srcOrd="1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06941CD-85E1-41BB-B8BF-AE0E1AD4927D}" type="doc">
      <dgm:prSet loTypeId="urn:microsoft.com/office/officeart/2008/layout/AlternatingHexagon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D0E250-FEAB-48F1-A8ED-EB17B0674E50}">
      <dgm:prSet phldrT="[Κείμενο]"/>
      <dgm:spPr/>
      <dgm:t>
        <a:bodyPr/>
        <a:lstStyle/>
        <a:p>
          <a:r>
            <a:rPr lang="el-GR" dirty="0" smtClean="0"/>
            <a:t>Μπορεί να είναι χαλαροί σε βρεφική ηλικία</a:t>
          </a:r>
          <a:endParaRPr lang="el-GR" dirty="0"/>
        </a:p>
      </dgm:t>
    </dgm:pt>
    <dgm:pt modelId="{4CC92E20-6FA5-4BA5-BA63-6DD356C7AC55}" type="parTrans" cxnId="{CC03FA34-2282-40AC-BDC2-83084CFEF02F}">
      <dgm:prSet/>
      <dgm:spPr/>
      <dgm:t>
        <a:bodyPr/>
        <a:lstStyle/>
        <a:p>
          <a:endParaRPr lang="el-GR"/>
        </a:p>
      </dgm:t>
    </dgm:pt>
    <dgm:pt modelId="{D3A64518-E3F9-4475-BDC3-EC0D3023780F}" type="sibTrans" cxnId="{CC03FA34-2282-40AC-BDC2-83084CFEF02F}">
      <dgm:prSet/>
      <dgm:spPr/>
      <dgm:t>
        <a:bodyPr/>
        <a:lstStyle/>
        <a:p>
          <a:endParaRPr lang="el-GR"/>
        </a:p>
      </dgm:t>
    </dgm:pt>
    <dgm:pt modelId="{489FC25F-A33C-4074-812A-8AB21C1C0599}">
      <dgm:prSet phldrT="[Κείμενο]" phldr="1"/>
      <dgm:spPr/>
      <dgm:t>
        <a:bodyPr/>
        <a:lstStyle/>
        <a:p>
          <a:endParaRPr lang="el-GR"/>
        </a:p>
      </dgm:t>
    </dgm:pt>
    <dgm:pt modelId="{9A665A33-C774-4211-BB3E-672DA5B1E6CF}" type="parTrans" cxnId="{1B588D2B-77F3-4DF3-8B49-7E4626FEA2D9}">
      <dgm:prSet/>
      <dgm:spPr/>
      <dgm:t>
        <a:bodyPr/>
        <a:lstStyle/>
        <a:p>
          <a:endParaRPr lang="el-GR"/>
        </a:p>
      </dgm:t>
    </dgm:pt>
    <dgm:pt modelId="{A979A407-B0BD-4918-81A1-BCAE6F974FF4}" type="sibTrans" cxnId="{1B588D2B-77F3-4DF3-8B49-7E4626FEA2D9}">
      <dgm:prSet/>
      <dgm:spPr/>
      <dgm:t>
        <a:bodyPr/>
        <a:lstStyle/>
        <a:p>
          <a:endParaRPr lang="el-GR"/>
        </a:p>
      </dgm:t>
    </dgm:pt>
    <dgm:pt modelId="{34889ED8-3A78-4395-AB2B-09FBAB9405D6}">
      <dgm:prSet phldrT="[Κείμενο]"/>
      <dgm:spPr/>
      <dgm:t>
        <a:bodyPr/>
        <a:lstStyle/>
        <a:p>
          <a:r>
            <a:rPr lang="el-GR" dirty="0" smtClean="0"/>
            <a:t>2-3 ετών </a:t>
          </a:r>
          <a:r>
            <a:rPr lang="el-GR" dirty="0" smtClean="0">
              <a:sym typeface="Wingdings" pitchFamily="2" charset="2"/>
            </a:rPr>
            <a:t> έναρξη ακούσιων κινήσεων</a:t>
          </a:r>
          <a:endParaRPr lang="el-GR" dirty="0"/>
        </a:p>
      </dgm:t>
    </dgm:pt>
    <dgm:pt modelId="{75068466-2ED6-41FF-B1CF-ACD59C8DB606}" type="parTrans" cxnId="{92DC6B79-4344-4865-8CF1-43B128D937A5}">
      <dgm:prSet/>
      <dgm:spPr/>
      <dgm:t>
        <a:bodyPr/>
        <a:lstStyle/>
        <a:p>
          <a:endParaRPr lang="el-GR"/>
        </a:p>
      </dgm:t>
    </dgm:pt>
    <dgm:pt modelId="{ED789653-06DD-4B55-911F-C47B021E49D5}" type="sibTrans" cxnId="{92DC6B79-4344-4865-8CF1-43B128D937A5}">
      <dgm:prSet/>
      <dgm:spPr/>
      <dgm:t>
        <a:bodyPr/>
        <a:lstStyle/>
        <a:p>
          <a:r>
            <a:rPr lang="el-GR" dirty="0" smtClean="0"/>
            <a:t>Ενήλικοι </a:t>
          </a:r>
          <a:r>
            <a:rPr lang="el-GR" dirty="0" err="1" smtClean="0"/>
            <a:t>αθετωσικοί</a:t>
          </a:r>
          <a:r>
            <a:rPr lang="el-GR" dirty="0" err="1" smtClean="0">
              <a:sym typeface="Wingdings" pitchFamily="2" charset="2"/>
            </a:rPr>
            <a:t></a:t>
          </a:r>
          <a:r>
            <a:rPr lang="el-GR" dirty="0" smtClean="0">
              <a:sym typeface="Wingdings" pitchFamily="2" charset="2"/>
            </a:rPr>
            <a:t> Όχι υποτονία αλλά μυϊκή τάση</a:t>
          </a:r>
          <a:endParaRPr lang="el-GR" dirty="0"/>
        </a:p>
      </dgm:t>
    </dgm:pt>
    <dgm:pt modelId="{DE181B3F-21A3-4473-B783-9BF4130C8598}">
      <dgm:prSet phldrT="[Κείμενο]" phldr="1"/>
      <dgm:spPr/>
      <dgm:t>
        <a:bodyPr/>
        <a:lstStyle/>
        <a:p>
          <a:endParaRPr lang="el-GR"/>
        </a:p>
      </dgm:t>
    </dgm:pt>
    <dgm:pt modelId="{53560A21-CAAE-4BD4-9748-2129271F1DC2}" type="parTrans" cxnId="{0BA22482-270A-4250-B073-4F57AB19B6B8}">
      <dgm:prSet/>
      <dgm:spPr/>
      <dgm:t>
        <a:bodyPr/>
        <a:lstStyle/>
        <a:p>
          <a:endParaRPr lang="el-GR"/>
        </a:p>
      </dgm:t>
    </dgm:pt>
    <dgm:pt modelId="{1FA03D89-14BC-4385-969B-0FF6228D4722}" type="sibTrans" cxnId="{0BA22482-270A-4250-B073-4F57AB19B6B8}">
      <dgm:prSet/>
      <dgm:spPr/>
      <dgm:t>
        <a:bodyPr/>
        <a:lstStyle/>
        <a:p>
          <a:endParaRPr lang="el-GR"/>
        </a:p>
      </dgm:t>
    </dgm:pt>
    <dgm:pt modelId="{10D83315-A2D7-416C-BF54-9A6BB0384CA7}">
      <dgm:prSet phldrT="[Κείμενο]"/>
      <dgm:spPr/>
      <dgm:t>
        <a:bodyPr/>
        <a:lstStyle/>
        <a:p>
          <a:r>
            <a:rPr lang="el-GR" dirty="0" smtClean="0"/>
            <a:t>Στρογγυλεμένη πλάτη,  άνω άκρα και σαγόνι προς τα εμπρός, </a:t>
          </a:r>
          <a:endParaRPr lang="el-GR" dirty="0"/>
        </a:p>
      </dgm:t>
    </dgm:pt>
    <dgm:pt modelId="{09BE92A8-0AF4-4DBB-B32D-7683F9FD4C76}" type="parTrans" cxnId="{4E6AD95F-9AA2-434B-9763-0F207253A325}">
      <dgm:prSet/>
      <dgm:spPr/>
      <dgm:t>
        <a:bodyPr/>
        <a:lstStyle/>
        <a:p>
          <a:endParaRPr lang="el-GR"/>
        </a:p>
      </dgm:t>
    </dgm:pt>
    <dgm:pt modelId="{47743D54-8748-4F11-8F58-77B8E8255D16}" type="sibTrans" cxnId="{4E6AD95F-9AA2-434B-9763-0F207253A325}">
      <dgm:prSet/>
      <dgm:spPr/>
      <dgm:t>
        <a:bodyPr/>
        <a:lstStyle/>
        <a:p>
          <a:r>
            <a:rPr lang="el-GR" dirty="0" smtClean="0"/>
            <a:t>Η όρθια στάση μετά την </a:t>
          </a:r>
          <a:r>
            <a:rPr lang="el-GR" dirty="0" err="1" smtClean="0"/>
            <a:t>εφηβεία=έκταση</a:t>
          </a:r>
          <a:r>
            <a:rPr lang="el-GR" dirty="0" smtClean="0"/>
            <a:t> ισχία λυγισμένα γόνατα και πόδια σε πρηνισμό</a:t>
          </a:r>
          <a:endParaRPr lang="el-GR" dirty="0"/>
        </a:p>
      </dgm:t>
    </dgm:pt>
    <dgm:pt modelId="{94CFE9D5-96F1-4817-BAA5-F41ED4282293}">
      <dgm:prSet phldrT="[Κείμενο]" phldr="1"/>
      <dgm:spPr/>
      <dgm:t>
        <a:bodyPr/>
        <a:lstStyle/>
        <a:p>
          <a:endParaRPr lang="el-GR"/>
        </a:p>
      </dgm:t>
    </dgm:pt>
    <dgm:pt modelId="{E610E3F7-1CD1-4CE7-B04D-EF9C069603B3}" type="parTrans" cxnId="{7886BEDE-80B9-483A-92C6-C6DCF4602850}">
      <dgm:prSet/>
      <dgm:spPr/>
      <dgm:t>
        <a:bodyPr/>
        <a:lstStyle/>
        <a:p>
          <a:endParaRPr lang="el-GR"/>
        </a:p>
      </dgm:t>
    </dgm:pt>
    <dgm:pt modelId="{D6709F9E-B863-47C3-8F6F-9200575EE5C9}" type="sibTrans" cxnId="{7886BEDE-80B9-483A-92C6-C6DCF4602850}">
      <dgm:prSet/>
      <dgm:spPr/>
      <dgm:t>
        <a:bodyPr/>
        <a:lstStyle/>
        <a:p>
          <a:endParaRPr lang="el-GR"/>
        </a:p>
      </dgm:t>
    </dgm:pt>
    <dgm:pt modelId="{4D1FE871-87FD-4FEA-9C4A-4B03F98ADF20}" type="pres">
      <dgm:prSet presAssocID="{906941CD-85E1-41BB-B8BF-AE0E1AD4927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FDF3553A-512A-4EF6-BDD5-F962BBD986FC}" type="pres">
      <dgm:prSet presAssocID="{3ED0E250-FEAB-48F1-A8ED-EB17B0674E50}" presName="composite" presStyleCnt="0"/>
      <dgm:spPr/>
    </dgm:pt>
    <dgm:pt modelId="{A1823845-CAB2-48C1-89BB-640F69082C1D}" type="pres">
      <dgm:prSet presAssocID="{3ED0E250-FEAB-48F1-A8ED-EB17B0674E5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81972F-F23C-4F16-B36F-112E70A55D8B}" type="pres">
      <dgm:prSet presAssocID="{3ED0E250-FEAB-48F1-A8ED-EB17B0674E5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E3A97A-976F-4684-A5DC-E5608A3D3B08}" type="pres">
      <dgm:prSet presAssocID="{3ED0E250-FEAB-48F1-A8ED-EB17B0674E50}" presName="BalanceSpacing" presStyleCnt="0"/>
      <dgm:spPr/>
    </dgm:pt>
    <dgm:pt modelId="{07F8E8BD-13FD-4BCB-B116-4FDBDCC565DB}" type="pres">
      <dgm:prSet presAssocID="{3ED0E250-FEAB-48F1-A8ED-EB17B0674E50}" presName="BalanceSpacing1" presStyleCnt="0"/>
      <dgm:spPr/>
    </dgm:pt>
    <dgm:pt modelId="{E94BF9B0-1020-4B50-B9A4-3060E0C25F98}" type="pres">
      <dgm:prSet presAssocID="{D3A64518-E3F9-4475-BDC3-EC0D3023780F}" presName="Accent1Text" presStyleLbl="node1" presStyleIdx="1" presStyleCnt="6"/>
      <dgm:spPr/>
      <dgm:t>
        <a:bodyPr/>
        <a:lstStyle/>
        <a:p>
          <a:endParaRPr lang="el-GR"/>
        </a:p>
      </dgm:t>
    </dgm:pt>
    <dgm:pt modelId="{012F2819-57CA-446A-A7AE-676556C956AF}" type="pres">
      <dgm:prSet presAssocID="{D3A64518-E3F9-4475-BDC3-EC0D3023780F}" presName="spaceBetweenRectangles" presStyleCnt="0"/>
      <dgm:spPr/>
    </dgm:pt>
    <dgm:pt modelId="{2BFDB540-518D-447D-8510-30C4E9001B88}" type="pres">
      <dgm:prSet presAssocID="{34889ED8-3A78-4395-AB2B-09FBAB9405D6}" presName="composite" presStyleCnt="0"/>
      <dgm:spPr/>
    </dgm:pt>
    <dgm:pt modelId="{9544735D-9FBA-4EC8-9879-0570CDC09F40}" type="pres">
      <dgm:prSet presAssocID="{34889ED8-3A78-4395-AB2B-09FBAB9405D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C8FDB7-CE98-49A9-82C5-EE1A29EA5290}" type="pres">
      <dgm:prSet presAssocID="{34889ED8-3A78-4395-AB2B-09FBAB9405D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E2A59E1-1EF5-405E-8CEE-5BF18A438296}" type="pres">
      <dgm:prSet presAssocID="{34889ED8-3A78-4395-AB2B-09FBAB9405D6}" presName="BalanceSpacing" presStyleCnt="0"/>
      <dgm:spPr/>
    </dgm:pt>
    <dgm:pt modelId="{DA4A2AE7-8165-45A9-8B95-75DBA9F5DBBC}" type="pres">
      <dgm:prSet presAssocID="{34889ED8-3A78-4395-AB2B-09FBAB9405D6}" presName="BalanceSpacing1" presStyleCnt="0"/>
      <dgm:spPr/>
    </dgm:pt>
    <dgm:pt modelId="{1209192D-8C54-4A6B-8CA6-26FBB6C8FB93}" type="pres">
      <dgm:prSet presAssocID="{ED789653-06DD-4B55-911F-C47B021E49D5}" presName="Accent1Text" presStyleLbl="node1" presStyleIdx="3" presStyleCnt="6"/>
      <dgm:spPr/>
      <dgm:t>
        <a:bodyPr/>
        <a:lstStyle/>
        <a:p>
          <a:endParaRPr lang="el-GR"/>
        </a:p>
      </dgm:t>
    </dgm:pt>
    <dgm:pt modelId="{341A4A4E-4FBC-446F-BDF9-756660237A89}" type="pres">
      <dgm:prSet presAssocID="{ED789653-06DD-4B55-911F-C47B021E49D5}" presName="spaceBetweenRectangles" presStyleCnt="0"/>
      <dgm:spPr/>
    </dgm:pt>
    <dgm:pt modelId="{E55FF871-DAED-416A-8E1A-C222D78AEE19}" type="pres">
      <dgm:prSet presAssocID="{10D83315-A2D7-416C-BF54-9A6BB0384CA7}" presName="composite" presStyleCnt="0"/>
      <dgm:spPr/>
    </dgm:pt>
    <dgm:pt modelId="{FA5BD760-BDE4-4ED8-9DDC-FDA2045C27BB}" type="pres">
      <dgm:prSet presAssocID="{10D83315-A2D7-416C-BF54-9A6BB0384CA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F42979-8786-4E30-A810-C9B5DD772040}" type="pres">
      <dgm:prSet presAssocID="{10D83315-A2D7-416C-BF54-9A6BB0384CA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6B42614-D6CB-40E9-9C92-179FE757E7B1}" type="pres">
      <dgm:prSet presAssocID="{10D83315-A2D7-416C-BF54-9A6BB0384CA7}" presName="BalanceSpacing" presStyleCnt="0"/>
      <dgm:spPr/>
    </dgm:pt>
    <dgm:pt modelId="{DF398CDE-4BB5-41CF-983C-97A5D6FF7457}" type="pres">
      <dgm:prSet presAssocID="{10D83315-A2D7-416C-BF54-9A6BB0384CA7}" presName="BalanceSpacing1" presStyleCnt="0"/>
      <dgm:spPr/>
    </dgm:pt>
    <dgm:pt modelId="{DCCE6416-313E-4277-ACB7-1705A305D8BB}" type="pres">
      <dgm:prSet presAssocID="{47743D54-8748-4F11-8F58-77B8E8255D16}" presName="Accent1Text" presStyleLbl="node1" presStyleIdx="5" presStyleCnt="6"/>
      <dgm:spPr/>
      <dgm:t>
        <a:bodyPr/>
        <a:lstStyle/>
        <a:p>
          <a:endParaRPr lang="el-GR"/>
        </a:p>
      </dgm:t>
    </dgm:pt>
  </dgm:ptLst>
  <dgm:cxnLst>
    <dgm:cxn modelId="{540A57E8-7293-49D9-AC65-28419C7CDF1E}" type="presOf" srcId="{10D83315-A2D7-416C-BF54-9A6BB0384CA7}" destId="{FA5BD760-BDE4-4ED8-9DDC-FDA2045C27BB}" srcOrd="0" destOrd="0" presId="urn:microsoft.com/office/officeart/2008/layout/AlternatingHexagons"/>
    <dgm:cxn modelId="{243ABC71-2E5A-4C06-9FAE-E94BBEB19803}" type="presOf" srcId="{94CFE9D5-96F1-4817-BAA5-F41ED4282293}" destId="{93F42979-8786-4E30-A810-C9B5DD772040}" srcOrd="0" destOrd="0" presId="urn:microsoft.com/office/officeart/2008/layout/AlternatingHexagons"/>
    <dgm:cxn modelId="{A816E57E-785F-4F43-B7BF-9FF23F432B2B}" type="presOf" srcId="{906941CD-85E1-41BB-B8BF-AE0E1AD4927D}" destId="{4D1FE871-87FD-4FEA-9C4A-4B03F98ADF20}" srcOrd="0" destOrd="0" presId="urn:microsoft.com/office/officeart/2008/layout/AlternatingHexagons"/>
    <dgm:cxn modelId="{CC03FA34-2282-40AC-BDC2-83084CFEF02F}" srcId="{906941CD-85E1-41BB-B8BF-AE0E1AD4927D}" destId="{3ED0E250-FEAB-48F1-A8ED-EB17B0674E50}" srcOrd="0" destOrd="0" parTransId="{4CC92E20-6FA5-4BA5-BA63-6DD356C7AC55}" sibTransId="{D3A64518-E3F9-4475-BDC3-EC0D3023780F}"/>
    <dgm:cxn modelId="{4E6AD95F-9AA2-434B-9763-0F207253A325}" srcId="{906941CD-85E1-41BB-B8BF-AE0E1AD4927D}" destId="{10D83315-A2D7-416C-BF54-9A6BB0384CA7}" srcOrd="2" destOrd="0" parTransId="{09BE92A8-0AF4-4DBB-B32D-7683F9FD4C76}" sibTransId="{47743D54-8748-4F11-8F58-77B8E8255D16}"/>
    <dgm:cxn modelId="{E4FB8E8E-5608-4A6C-B93E-B9ADDF06C2DD}" type="presOf" srcId="{489FC25F-A33C-4074-812A-8AB21C1C0599}" destId="{4381972F-F23C-4F16-B36F-112E70A55D8B}" srcOrd="0" destOrd="0" presId="urn:microsoft.com/office/officeart/2008/layout/AlternatingHexagons"/>
    <dgm:cxn modelId="{351121FB-B533-47BD-9B61-CDB434AE1220}" type="presOf" srcId="{D3A64518-E3F9-4475-BDC3-EC0D3023780F}" destId="{E94BF9B0-1020-4B50-B9A4-3060E0C25F98}" srcOrd="0" destOrd="0" presId="urn:microsoft.com/office/officeart/2008/layout/AlternatingHexagons"/>
    <dgm:cxn modelId="{62DE47B0-DBFC-449C-B358-CAB9CA0F6990}" type="presOf" srcId="{47743D54-8748-4F11-8F58-77B8E8255D16}" destId="{DCCE6416-313E-4277-ACB7-1705A305D8BB}" srcOrd="0" destOrd="0" presId="urn:microsoft.com/office/officeart/2008/layout/AlternatingHexagons"/>
    <dgm:cxn modelId="{0BA22482-270A-4250-B073-4F57AB19B6B8}" srcId="{34889ED8-3A78-4395-AB2B-09FBAB9405D6}" destId="{DE181B3F-21A3-4473-B783-9BF4130C8598}" srcOrd="0" destOrd="0" parTransId="{53560A21-CAAE-4BD4-9748-2129271F1DC2}" sibTransId="{1FA03D89-14BC-4385-969B-0FF6228D4722}"/>
    <dgm:cxn modelId="{89D33204-6226-4EAF-913D-1F784B3EFABB}" type="presOf" srcId="{ED789653-06DD-4B55-911F-C47B021E49D5}" destId="{1209192D-8C54-4A6B-8CA6-26FBB6C8FB93}" srcOrd="0" destOrd="0" presId="urn:microsoft.com/office/officeart/2008/layout/AlternatingHexagons"/>
    <dgm:cxn modelId="{7886BEDE-80B9-483A-92C6-C6DCF4602850}" srcId="{10D83315-A2D7-416C-BF54-9A6BB0384CA7}" destId="{94CFE9D5-96F1-4817-BAA5-F41ED4282293}" srcOrd="0" destOrd="0" parTransId="{E610E3F7-1CD1-4CE7-B04D-EF9C069603B3}" sibTransId="{D6709F9E-B863-47C3-8F6F-9200575EE5C9}"/>
    <dgm:cxn modelId="{1B588D2B-77F3-4DF3-8B49-7E4626FEA2D9}" srcId="{3ED0E250-FEAB-48F1-A8ED-EB17B0674E50}" destId="{489FC25F-A33C-4074-812A-8AB21C1C0599}" srcOrd="0" destOrd="0" parTransId="{9A665A33-C774-4211-BB3E-672DA5B1E6CF}" sibTransId="{A979A407-B0BD-4918-81A1-BCAE6F974FF4}"/>
    <dgm:cxn modelId="{92DC6B79-4344-4865-8CF1-43B128D937A5}" srcId="{906941CD-85E1-41BB-B8BF-AE0E1AD4927D}" destId="{34889ED8-3A78-4395-AB2B-09FBAB9405D6}" srcOrd="1" destOrd="0" parTransId="{75068466-2ED6-41FF-B1CF-ACD59C8DB606}" sibTransId="{ED789653-06DD-4B55-911F-C47B021E49D5}"/>
    <dgm:cxn modelId="{B8E34631-87D4-49FF-826E-576BC1D82EEA}" type="presOf" srcId="{34889ED8-3A78-4395-AB2B-09FBAB9405D6}" destId="{9544735D-9FBA-4EC8-9879-0570CDC09F40}" srcOrd="0" destOrd="0" presId="urn:microsoft.com/office/officeart/2008/layout/AlternatingHexagons"/>
    <dgm:cxn modelId="{AEDE8717-F901-4DF4-9565-0D93B54B2992}" type="presOf" srcId="{DE181B3F-21A3-4473-B783-9BF4130C8598}" destId="{ADC8FDB7-CE98-49A9-82C5-EE1A29EA5290}" srcOrd="0" destOrd="0" presId="urn:microsoft.com/office/officeart/2008/layout/AlternatingHexagons"/>
    <dgm:cxn modelId="{5D156E94-6D95-44BF-83A7-DB384056624C}" type="presOf" srcId="{3ED0E250-FEAB-48F1-A8ED-EB17B0674E50}" destId="{A1823845-CAB2-48C1-89BB-640F69082C1D}" srcOrd="0" destOrd="0" presId="urn:microsoft.com/office/officeart/2008/layout/AlternatingHexagons"/>
    <dgm:cxn modelId="{1ED2E5BE-70F6-4361-846C-4AB799E7BD8B}" type="presParOf" srcId="{4D1FE871-87FD-4FEA-9C4A-4B03F98ADF20}" destId="{FDF3553A-512A-4EF6-BDD5-F962BBD986FC}" srcOrd="0" destOrd="0" presId="urn:microsoft.com/office/officeart/2008/layout/AlternatingHexagons"/>
    <dgm:cxn modelId="{E306B7B9-99EB-4069-8EC5-B89DFD68141B}" type="presParOf" srcId="{FDF3553A-512A-4EF6-BDD5-F962BBD986FC}" destId="{A1823845-CAB2-48C1-89BB-640F69082C1D}" srcOrd="0" destOrd="0" presId="urn:microsoft.com/office/officeart/2008/layout/AlternatingHexagons"/>
    <dgm:cxn modelId="{C523EFBD-DB87-4445-9C7A-0B4DF2E0DC20}" type="presParOf" srcId="{FDF3553A-512A-4EF6-BDD5-F962BBD986FC}" destId="{4381972F-F23C-4F16-B36F-112E70A55D8B}" srcOrd="1" destOrd="0" presId="urn:microsoft.com/office/officeart/2008/layout/AlternatingHexagons"/>
    <dgm:cxn modelId="{384E9B2E-21E7-4CA1-9D32-44F5675B89FF}" type="presParOf" srcId="{FDF3553A-512A-4EF6-BDD5-F962BBD986FC}" destId="{C5E3A97A-976F-4684-A5DC-E5608A3D3B08}" srcOrd="2" destOrd="0" presId="urn:microsoft.com/office/officeart/2008/layout/AlternatingHexagons"/>
    <dgm:cxn modelId="{8D88948D-4434-4934-B933-C5FF9057974F}" type="presParOf" srcId="{FDF3553A-512A-4EF6-BDD5-F962BBD986FC}" destId="{07F8E8BD-13FD-4BCB-B116-4FDBDCC565DB}" srcOrd="3" destOrd="0" presId="urn:microsoft.com/office/officeart/2008/layout/AlternatingHexagons"/>
    <dgm:cxn modelId="{827949AB-2E4F-4CE3-AAC6-0464BAE760B3}" type="presParOf" srcId="{FDF3553A-512A-4EF6-BDD5-F962BBD986FC}" destId="{E94BF9B0-1020-4B50-B9A4-3060E0C25F98}" srcOrd="4" destOrd="0" presId="urn:microsoft.com/office/officeart/2008/layout/AlternatingHexagons"/>
    <dgm:cxn modelId="{737C0E05-97F3-45EE-9437-D97BBC46E47D}" type="presParOf" srcId="{4D1FE871-87FD-4FEA-9C4A-4B03F98ADF20}" destId="{012F2819-57CA-446A-A7AE-676556C956AF}" srcOrd="1" destOrd="0" presId="urn:microsoft.com/office/officeart/2008/layout/AlternatingHexagons"/>
    <dgm:cxn modelId="{00814239-E232-4D6B-ACE9-A03EB82CFF91}" type="presParOf" srcId="{4D1FE871-87FD-4FEA-9C4A-4B03F98ADF20}" destId="{2BFDB540-518D-447D-8510-30C4E9001B88}" srcOrd="2" destOrd="0" presId="urn:microsoft.com/office/officeart/2008/layout/AlternatingHexagons"/>
    <dgm:cxn modelId="{87BB8A0B-4E87-44E7-8B1D-57A519A665EF}" type="presParOf" srcId="{2BFDB540-518D-447D-8510-30C4E9001B88}" destId="{9544735D-9FBA-4EC8-9879-0570CDC09F40}" srcOrd="0" destOrd="0" presId="urn:microsoft.com/office/officeart/2008/layout/AlternatingHexagons"/>
    <dgm:cxn modelId="{2A092C37-5DE0-4738-BD34-227B606831DC}" type="presParOf" srcId="{2BFDB540-518D-447D-8510-30C4E9001B88}" destId="{ADC8FDB7-CE98-49A9-82C5-EE1A29EA5290}" srcOrd="1" destOrd="0" presId="urn:microsoft.com/office/officeart/2008/layout/AlternatingHexagons"/>
    <dgm:cxn modelId="{20099BBE-3090-4B81-BEBD-84FAB010A3E1}" type="presParOf" srcId="{2BFDB540-518D-447D-8510-30C4E9001B88}" destId="{4E2A59E1-1EF5-405E-8CEE-5BF18A438296}" srcOrd="2" destOrd="0" presId="urn:microsoft.com/office/officeart/2008/layout/AlternatingHexagons"/>
    <dgm:cxn modelId="{A4C597AD-4870-4A0A-B99D-BA6848CAD93C}" type="presParOf" srcId="{2BFDB540-518D-447D-8510-30C4E9001B88}" destId="{DA4A2AE7-8165-45A9-8B95-75DBA9F5DBBC}" srcOrd="3" destOrd="0" presId="urn:microsoft.com/office/officeart/2008/layout/AlternatingHexagons"/>
    <dgm:cxn modelId="{A6BC93ED-E6A2-4619-8377-05F9397BBC72}" type="presParOf" srcId="{2BFDB540-518D-447D-8510-30C4E9001B88}" destId="{1209192D-8C54-4A6B-8CA6-26FBB6C8FB93}" srcOrd="4" destOrd="0" presId="urn:microsoft.com/office/officeart/2008/layout/AlternatingHexagons"/>
    <dgm:cxn modelId="{DAB00FDC-4300-4BAB-848C-9A7DFFC0CF36}" type="presParOf" srcId="{4D1FE871-87FD-4FEA-9C4A-4B03F98ADF20}" destId="{341A4A4E-4FBC-446F-BDF9-756660237A89}" srcOrd="3" destOrd="0" presId="urn:microsoft.com/office/officeart/2008/layout/AlternatingHexagons"/>
    <dgm:cxn modelId="{CC707AE5-63D9-41EE-AC28-88B82399142E}" type="presParOf" srcId="{4D1FE871-87FD-4FEA-9C4A-4B03F98ADF20}" destId="{E55FF871-DAED-416A-8E1A-C222D78AEE19}" srcOrd="4" destOrd="0" presId="urn:microsoft.com/office/officeart/2008/layout/AlternatingHexagons"/>
    <dgm:cxn modelId="{0F2C7235-B9EC-408A-835F-74EF28F9BA39}" type="presParOf" srcId="{E55FF871-DAED-416A-8E1A-C222D78AEE19}" destId="{FA5BD760-BDE4-4ED8-9DDC-FDA2045C27BB}" srcOrd="0" destOrd="0" presId="urn:microsoft.com/office/officeart/2008/layout/AlternatingHexagons"/>
    <dgm:cxn modelId="{8CC9470D-AA5D-420D-A80A-2A103730E2C7}" type="presParOf" srcId="{E55FF871-DAED-416A-8E1A-C222D78AEE19}" destId="{93F42979-8786-4E30-A810-C9B5DD772040}" srcOrd="1" destOrd="0" presId="urn:microsoft.com/office/officeart/2008/layout/AlternatingHexagons"/>
    <dgm:cxn modelId="{E1D44800-4FA1-4F67-9F7A-57AB8969CE3B}" type="presParOf" srcId="{E55FF871-DAED-416A-8E1A-C222D78AEE19}" destId="{36B42614-D6CB-40E9-9C92-179FE757E7B1}" srcOrd="2" destOrd="0" presId="urn:microsoft.com/office/officeart/2008/layout/AlternatingHexagons"/>
    <dgm:cxn modelId="{A1479AC6-292D-4FB0-8D4A-479F49104BB0}" type="presParOf" srcId="{E55FF871-DAED-416A-8E1A-C222D78AEE19}" destId="{DF398CDE-4BB5-41CF-983C-97A5D6FF7457}" srcOrd="3" destOrd="0" presId="urn:microsoft.com/office/officeart/2008/layout/AlternatingHexagons"/>
    <dgm:cxn modelId="{8B3DA5EA-A84E-44DF-8B66-97C6DDAE6ECA}" type="presParOf" srcId="{E55FF871-DAED-416A-8E1A-C222D78AEE19}" destId="{DCCE6416-313E-4277-ACB7-1705A305D8B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2D3B1F-4E77-47C9-B2A5-2E0165E0FB7F}" type="doc">
      <dgm:prSet loTypeId="urn:microsoft.com/office/officeart/2005/8/layout/default#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8104DD14-4147-4483-BD53-C6BC05830313}">
      <dgm:prSet phldrT="[Κείμενο]"/>
      <dgm:spPr/>
      <dgm:t>
        <a:bodyPr/>
        <a:lstStyle/>
        <a:p>
          <a:r>
            <a:rPr lang="el-GR" b="1" u="sng" dirty="0" smtClean="0">
              <a:solidFill>
                <a:schemeClr val="tx2"/>
              </a:solidFill>
            </a:rPr>
            <a:t>Διαταραχές</a:t>
          </a:r>
          <a:r>
            <a:rPr lang="el-GR" b="1" u="sng" dirty="0" smtClean="0"/>
            <a:t> </a:t>
          </a:r>
          <a:r>
            <a:rPr lang="el-GR" b="1" u="sng" dirty="0" smtClean="0">
              <a:solidFill>
                <a:schemeClr val="tx2"/>
              </a:solidFill>
            </a:rPr>
            <a:t>ισορροπίας</a:t>
          </a:r>
          <a:r>
            <a:rPr lang="el-GR" b="1" u="sng" dirty="0" smtClean="0"/>
            <a:t>: </a:t>
          </a:r>
          <a:r>
            <a:rPr lang="el-GR" dirty="0" smtClean="0"/>
            <a:t>αδυναμία σταθεροποίησης κεφαλής/ κορμού/ ωμικής/πυελικής ζώνης</a:t>
          </a:r>
        </a:p>
        <a:p>
          <a:r>
            <a:rPr lang="el-GR" dirty="0" smtClean="0"/>
            <a:t>Η ασταθής βάδιση προκύπτει από την εγκεφαλική βλάβη η οποία επηρεάζει τον κινητικό έλεγχο </a:t>
          </a:r>
          <a:endParaRPr lang="el-GR" dirty="0"/>
        </a:p>
      </dgm:t>
    </dgm:pt>
    <dgm:pt modelId="{27CAFAF8-B81B-4CA1-BF6E-7B66FB51C7B6}" type="parTrans" cxnId="{FBBE32C1-5DDA-417C-90E4-A42A4A2C1AB7}">
      <dgm:prSet/>
      <dgm:spPr/>
      <dgm:t>
        <a:bodyPr/>
        <a:lstStyle/>
        <a:p>
          <a:endParaRPr lang="el-GR"/>
        </a:p>
      </dgm:t>
    </dgm:pt>
    <dgm:pt modelId="{C673FBF5-C0E2-4116-9069-B66753C4A59A}" type="sibTrans" cxnId="{FBBE32C1-5DDA-417C-90E4-A42A4A2C1AB7}">
      <dgm:prSet/>
      <dgm:spPr/>
      <dgm:t>
        <a:bodyPr/>
        <a:lstStyle/>
        <a:p>
          <a:endParaRPr lang="el-GR"/>
        </a:p>
      </dgm:t>
    </dgm:pt>
    <dgm:pt modelId="{9DE3F3F3-D88A-41FD-9050-E069A93EACA3}">
      <dgm:prSet phldrT="[Κείμενο]"/>
      <dgm:spPr/>
      <dgm:t>
        <a:bodyPr/>
        <a:lstStyle/>
        <a:p>
          <a:r>
            <a:rPr lang="el-GR" b="1" u="sng" dirty="0" smtClean="0">
              <a:solidFill>
                <a:schemeClr val="tx2"/>
              </a:solidFill>
            </a:rPr>
            <a:t>Εκούσιες κινήσεις</a:t>
          </a:r>
          <a:r>
            <a:rPr lang="el-GR" dirty="0" smtClean="0"/>
            <a:t>: παρούσες αλλά αδέξιες και ασυντόνιστες. </a:t>
          </a:r>
        </a:p>
        <a:p>
          <a:r>
            <a:rPr lang="el-GR" dirty="0" smtClean="0"/>
            <a:t>Εμφάνιση </a:t>
          </a:r>
          <a:r>
            <a:rPr lang="el-GR" dirty="0" err="1" smtClean="0"/>
            <a:t>Δυσμετρίας</a:t>
          </a:r>
          <a:r>
            <a:rPr lang="el-GR" dirty="0" smtClean="0"/>
            <a:t>= το παιδί ξεπερνά ή δεν φτάνει σε ένα αντικείμενο</a:t>
          </a:r>
        </a:p>
        <a:p>
          <a:r>
            <a:rPr lang="el-GR" dirty="0" smtClean="0"/>
            <a:t>Πιθανών </a:t>
          </a:r>
          <a:r>
            <a:rPr lang="el-GR" dirty="0" err="1" smtClean="0"/>
            <a:t>τρεμώδεις</a:t>
          </a:r>
          <a:r>
            <a:rPr lang="el-GR" dirty="0" smtClean="0"/>
            <a:t> κινήσεις</a:t>
          </a:r>
        </a:p>
        <a:p>
          <a:r>
            <a:rPr lang="el-GR" dirty="0" smtClean="0"/>
            <a:t>Περιορισμένη επιδεξιότητα</a:t>
          </a:r>
          <a:endParaRPr lang="el-GR" dirty="0"/>
        </a:p>
      </dgm:t>
    </dgm:pt>
    <dgm:pt modelId="{1AAE4B8C-0152-48B1-BA64-6C5CE8C706B7}" type="parTrans" cxnId="{F58792B5-3712-4FFF-B9C2-8E3E578CBED8}">
      <dgm:prSet/>
      <dgm:spPr/>
      <dgm:t>
        <a:bodyPr/>
        <a:lstStyle/>
        <a:p>
          <a:endParaRPr lang="el-GR"/>
        </a:p>
      </dgm:t>
    </dgm:pt>
    <dgm:pt modelId="{39DB2841-6292-471B-A4C5-D8AF60E17925}" type="sibTrans" cxnId="{F58792B5-3712-4FFF-B9C2-8E3E578CBED8}">
      <dgm:prSet/>
      <dgm:spPr/>
      <dgm:t>
        <a:bodyPr/>
        <a:lstStyle/>
        <a:p>
          <a:endParaRPr lang="el-GR"/>
        </a:p>
      </dgm:t>
    </dgm:pt>
    <dgm:pt modelId="{526DCFB6-AFB5-49C9-96C4-54815BA3398F}">
      <dgm:prSet phldrT="[Κείμενο]"/>
      <dgm:spPr/>
      <dgm:t>
        <a:bodyPr/>
        <a:lstStyle/>
        <a:p>
          <a:r>
            <a:rPr lang="el-GR" b="1" u="sng" dirty="0" smtClean="0">
              <a:solidFill>
                <a:schemeClr val="tx2"/>
              </a:solidFill>
            </a:rPr>
            <a:t>Υποτονία:  </a:t>
          </a:r>
          <a:r>
            <a:rPr lang="el-GR" dirty="0" smtClean="0"/>
            <a:t>Συνήθης. </a:t>
          </a:r>
        </a:p>
        <a:p>
          <a:r>
            <a:rPr lang="el-GR" dirty="0" smtClean="0"/>
            <a:t>Πιθανή υπερβολική ευκαμψία στις αρθρώσεις και ελλιπής μυϊκή ισχύς </a:t>
          </a:r>
          <a:endParaRPr lang="el-GR" dirty="0"/>
        </a:p>
      </dgm:t>
    </dgm:pt>
    <dgm:pt modelId="{D0F3A934-63F2-4872-BF6B-F24FD97783E3}" type="parTrans" cxnId="{F45989E2-0E45-4553-A511-FB492F78660F}">
      <dgm:prSet/>
      <dgm:spPr/>
      <dgm:t>
        <a:bodyPr/>
        <a:lstStyle/>
        <a:p>
          <a:endParaRPr lang="el-GR"/>
        </a:p>
      </dgm:t>
    </dgm:pt>
    <dgm:pt modelId="{124C910A-7BB5-47D9-91F5-B7DE668F5E7C}" type="sibTrans" cxnId="{F45989E2-0E45-4553-A511-FB492F78660F}">
      <dgm:prSet/>
      <dgm:spPr/>
      <dgm:t>
        <a:bodyPr/>
        <a:lstStyle/>
        <a:p>
          <a:endParaRPr lang="el-GR"/>
        </a:p>
      </dgm:t>
    </dgm:pt>
    <dgm:pt modelId="{3721714D-C32C-4E3A-8EFA-52FE6F5CCD0F}">
      <dgm:prSet phldrT="[Κείμενο]"/>
      <dgm:spPr/>
      <dgm:t>
        <a:bodyPr/>
        <a:lstStyle/>
        <a:p>
          <a:r>
            <a:rPr lang="el-GR" b="1" u="sng" dirty="0" smtClean="0">
              <a:solidFill>
                <a:schemeClr val="tx2"/>
              </a:solidFill>
            </a:rPr>
            <a:t>Νυσταγμός</a:t>
          </a:r>
          <a:r>
            <a:rPr lang="el-GR" dirty="0" smtClean="0"/>
            <a:t>: μπορεί να υπάρχει</a:t>
          </a:r>
          <a:endParaRPr lang="el-GR" dirty="0"/>
        </a:p>
      </dgm:t>
    </dgm:pt>
    <dgm:pt modelId="{443BA407-3075-4A1B-AD0D-CE83BEFB6398}" type="parTrans" cxnId="{872FE011-CCB1-429F-8165-E92102B13661}">
      <dgm:prSet/>
      <dgm:spPr/>
      <dgm:t>
        <a:bodyPr/>
        <a:lstStyle/>
        <a:p>
          <a:endParaRPr lang="el-GR"/>
        </a:p>
      </dgm:t>
    </dgm:pt>
    <dgm:pt modelId="{47C5B736-1507-4904-ADFE-56B7E16FD952}" type="sibTrans" cxnId="{872FE011-CCB1-429F-8165-E92102B13661}">
      <dgm:prSet/>
      <dgm:spPr/>
      <dgm:t>
        <a:bodyPr/>
        <a:lstStyle/>
        <a:p>
          <a:endParaRPr lang="el-GR"/>
        </a:p>
      </dgm:t>
    </dgm:pt>
    <dgm:pt modelId="{A293C47F-6866-45F0-A051-BD6D947AA50B}">
      <dgm:prSet phldrT="[Κείμενο]"/>
      <dgm:spPr/>
      <dgm:t>
        <a:bodyPr/>
        <a:lstStyle/>
        <a:p>
          <a:r>
            <a:rPr lang="el-GR" dirty="0" smtClean="0"/>
            <a:t>Συνοδά προβλήματα: </a:t>
          </a:r>
        </a:p>
        <a:p>
          <a:r>
            <a:rPr lang="el-GR" dirty="0" smtClean="0"/>
            <a:t>Νοητική βλάβη </a:t>
          </a:r>
        </a:p>
        <a:p>
          <a:r>
            <a:rPr lang="el-GR" dirty="0" smtClean="0"/>
            <a:t>Μερικά «αδέξια» έξυπνα παιδιά εκ σφάλματος χαρακτηρίζονται ως πάσχοντα από αταξική </a:t>
          </a:r>
          <a:r>
            <a:rPr lang="el-GR" dirty="0" err="1" smtClean="0"/>
            <a:t>ε.π</a:t>
          </a:r>
          <a:r>
            <a:rPr lang="el-GR" dirty="0" smtClean="0"/>
            <a:t>.</a:t>
          </a:r>
        </a:p>
        <a:p>
          <a:r>
            <a:rPr lang="el-GR" dirty="0" smtClean="0"/>
            <a:t>Σπανίως διαγιγνώσκεται το «</a:t>
          </a:r>
          <a:r>
            <a:rPr lang="el-GR" dirty="0" err="1" smtClean="0"/>
            <a:t>γνήσιο»αταξικό</a:t>
          </a:r>
          <a:r>
            <a:rPr lang="el-GR" dirty="0" smtClean="0"/>
            <a:t> </a:t>
          </a:r>
          <a:endParaRPr lang="el-GR" dirty="0"/>
        </a:p>
      </dgm:t>
    </dgm:pt>
    <dgm:pt modelId="{9E2AAD79-541F-4971-BD92-5A3766367176}" type="parTrans" cxnId="{A54EC8BA-6307-4021-891D-097B553425C9}">
      <dgm:prSet/>
      <dgm:spPr/>
      <dgm:t>
        <a:bodyPr/>
        <a:lstStyle/>
        <a:p>
          <a:endParaRPr lang="el-GR"/>
        </a:p>
      </dgm:t>
    </dgm:pt>
    <dgm:pt modelId="{9DE2D800-3249-4BA3-AEFE-15BD839365EC}" type="sibTrans" cxnId="{A54EC8BA-6307-4021-891D-097B553425C9}">
      <dgm:prSet/>
      <dgm:spPr/>
      <dgm:t>
        <a:bodyPr/>
        <a:lstStyle/>
        <a:p>
          <a:endParaRPr lang="el-GR"/>
        </a:p>
      </dgm:t>
    </dgm:pt>
    <dgm:pt modelId="{C30C1EF7-7648-4FD3-A9C8-2C1BD1F48F29}" type="pres">
      <dgm:prSet presAssocID="{9F2D3B1F-4E77-47C9-B2A5-2E0165E0FB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70CBB0E-C3A4-4581-BFBB-1C1885749A42}" type="pres">
      <dgm:prSet presAssocID="{8104DD14-4147-4483-BD53-C6BC058303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300E076-C70C-4906-B82F-1B31DFD74293}" type="pres">
      <dgm:prSet presAssocID="{C673FBF5-C0E2-4116-9069-B66753C4A59A}" presName="sibTrans" presStyleCnt="0"/>
      <dgm:spPr/>
    </dgm:pt>
    <dgm:pt modelId="{9C024A5A-50C0-4680-998C-A8467BDAAB02}" type="pres">
      <dgm:prSet presAssocID="{9DE3F3F3-D88A-41FD-9050-E069A93EACA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CF2B78-21AF-4857-801A-9760E536E71B}" type="pres">
      <dgm:prSet presAssocID="{39DB2841-6292-471B-A4C5-D8AF60E17925}" presName="sibTrans" presStyleCnt="0"/>
      <dgm:spPr/>
    </dgm:pt>
    <dgm:pt modelId="{094831AE-790F-4F5B-B1EB-F07F144DF53B}" type="pres">
      <dgm:prSet presAssocID="{526DCFB6-AFB5-49C9-96C4-54815BA3398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82B572-FADB-48DB-B820-A26827854573}" type="pres">
      <dgm:prSet presAssocID="{124C910A-7BB5-47D9-91F5-B7DE668F5E7C}" presName="sibTrans" presStyleCnt="0"/>
      <dgm:spPr/>
    </dgm:pt>
    <dgm:pt modelId="{421F7EB3-D0FD-4D3E-8556-D2418967A126}" type="pres">
      <dgm:prSet presAssocID="{3721714D-C32C-4E3A-8EFA-52FE6F5CCD0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A412009-5589-45F8-8095-6459EC53E829}" type="pres">
      <dgm:prSet presAssocID="{47C5B736-1507-4904-ADFE-56B7E16FD952}" presName="sibTrans" presStyleCnt="0"/>
      <dgm:spPr/>
    </dgm:pt>
    <dgm:pt modelId="{0229D53E-89AD-40A3-B045-1A334459E2DD}" type="pres">
      <dgm:prSet presAssocID="{A293C47F-6866-45F0-A051-BD6D947AA50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2D8769F-C428-42DB-AFE5-812F979EBFCE}" type="presOf" srcId="{8104DD14-4147-4483-BD53-C6BC05830313}" destId="{070CBB0E-C3A4-4581-BFBB-1C1885749A42}" srcOrd="0" destOrd="0" presId="urn:microsoft.com/office/officeart/2005/8/layout/default#1"/>
    <dgm:cxn modelId="{349536CB-858B-4DD6-BD4A-0F7979CF4F39}" type="presOf" srcId="{9DE3F3F3-D88A-41FD-9050-E069A93EACA3}" destId="{9C024A5A-50C0-4680-998C-A8467BDAAB02}" srcOrd="0" destOrd="0" presId="urn:microsoft.com/office/officeart/2005/8/layout/default#1"/>
    <dgm:cxn modelId="{F58792B5-3712-4FFF-B9C2-8E3E578CBED8}" srcId="{9F2D3B1F-4E77-47C9-B2A5-2E0165E0FB7F}" destId="{9DE3F3F3-D88A-41FD-9050-E069A93EACA3}" srcOrd="1" destOrd="0" parTransId="{1AAE4B8C-0152-48B1-BA64-6C5CE8C706B7}" sibTransId="{39DB2841-6292-471B-A4C5-D8AF60E17925}"/>
    <dgm:cxn modelId="{A54EC8BA-6307-4021-891D-097B553425C9}" srcId="{9F2D3B1F-4E77-47C9-B2A5-2E0165E0FB7F}" destId="{A293C47F-6866-45F0-A051-BD6D947AA50B}" srcOrd="4" destOrd="0" parTransId="{9E2AAD79-541F-4971-BD92-5A3766367176}" sibTransId="{9DE2D800-3249-4BA3-AEFE-15BD839365EC}"/>
    <dgm:cxn modelId="{B657A0E4-A294-41B6-83B3-7EF9F7EA6068}" type="presOf" srcId="{A293C47F-6866-45F0-A051-BD6D947AA50B}" destId="{0229D53E-89AD-40A3-B045-1A334459E2DD}" srcOrd="0" destOrd="0" presId="urn:microsoft.com/office/officeart/2005/8/layout/default#1"/>
    <dgm:cxn modelId="{816516F7-CDFC-4F7E-A4B3-9DEEFA88483E}" type="presOf" srcId="{3721714D-C32C-4E3A-8EFA-52FE6F5CCD0F}" destId="{421F7EB3-D0FD-4D3E-8556-D2418967A126}" srcOrd="0" destOrd="0" presId="urn:microsoft.com/office/officeart/2005/8/layout/default#1"/>
    <dgm:cxn modelId="{2E1196DA-6510-4696-8177-14F9EDA9CE04}" type="presOf" srcId="{526DCFB6-AFB5-49C9-96C4-54815BA3398F}" destId="{094831AE-790F-4F5B-B1EB-F07F144DF53B}" srcOrd="0" destOrd="0" presId="urn:microsoft.com/office/officeart/2005/8/layout/default#1"/>
    <dgm:cxn modelId="{872FE011-CCB1-429F-8165-E92102B13661}" srcId="{9F2D3B1F-4E77-47C9-B2A5-2E0165E0FB7F}" destId="{3721714D-C32C-4E3A-8EFA-52FE6F5CCD0F}" srcOrd="3" destOrd="0" parTransId="{443BA407-3075-4A1B-AD0D-CE83BEFB6398}" sibTransId="{47C5B736-1507-4904-ADFE-56B7E16FD952}"/>
    <dgm:cxn modelId="{A6987D32-EA3B-4A16-9B7A-901C2628147B}" type="presOf" srcId="{9F2D3B1F-4E77-47C9-B2A5-2E0165E0FB7F}" destId="{C30C1EF7-7648-4FD3-A9C8-2C1BD1F48F29}" srcOrd="0" destOrd="0" presId="urn:microsoft.com/office/officeart/2005/8/layout/default#1"/>
    <dgm:cxn modelId="{FBBE32C1-5DDA-417C-90E4-A42A4A2C1AB7}" srcId="{9F2D3B1F-4E77-47C9-B2A5-2E0165E0FB7F}" destId="{8104DD14-4147-4483-BD53-C6BC05830313}" srcOrd="0" destOrd="0" parTransId="{27CAFAF8-B81B-4CA1-BF6E-7B66FB51C7B6}" sibTransId="{C673FBF5-C0E2-4116-9069-B66753C4A59A}"/>
    <dgm:cxn modelId="{F45989E2-0E45-4553-A511-FB492F78660F}" srcId="{9F2D3B1F-4E77-47C9-B2A5-2E0165E0FB7F}" destId="{526DCFB6-AFB5-49C9-96C4-54815BA3398F}" srcOrd="2" destOrd="0" parTransId="{D0F3A934-63F2-4872-BF6B-F24FD97783E3}" sibTransId="{124C910A-7BB5-47D9-91F5-B7DE668F5E7C}"/>
    <dgm:cxn modelId="{1AAF9A3C-3130-4496-B99C-7B9AE6C43632}" type="presParOf" srcId="{C30C1EF7-7648-4FD3-A9C8-2C1BD1F48F29}" destId="{070CBB0E-C3A4-4581-BFBB-1C1885749A42}" srcOrd="0" destOrd="0" presId="urn:microsoft.com/office/officeart/2005/8/layout/default#1"/>
    <dgm:cxn modelId="{9DFC651F-FFE7-45EF-939A-CBC4AECD6280}" type="presParOf" srcId="{C30C1EF7-7648-4FD3-A9C8-2C1BD1F48F29}" destId="{7300E076-C70C-4906-B82F-1B31DFD74293}" srcOrd="1" destOrd="0" presId="urn:microsoft.com/office/officeart/2005/8/layout/default#1"/>
    <dgm:cxn modelId="{B0EC3B14-ED48-47F7-A5B3-94009BB57F7A}" type="presParOf" srcId="{C30C1EF7-7648-4FD3-A9C8-2C1BD1F48F29}" destId="{9C024A5A-50C0-4680-998C-A8467BDAAB02}" srcOrd="2" destOrd="0" presId="urn:microsoft.com/office/officeart/2005/8/layout/default#1"/>
    <dgm:cxn modelId="{E211348F-ECBF-4110-8DA4-C4993A1EB230}" type="presParOf" srcId="{C30C1EF7-7648-4FD3-A9C8-2C1BD1F48F29}" destId="{5ACF2B78-21AF-4857-801A-9760E536E71B}" srcOrd="3" destOrd="0" presId="urn:microsoft.com/office/officeart/2005/8/layout/default#1"/>
    <dgm:cxn modelId="{B49A9A18-072D-435D-8F17-C2E96D304FEE}" type="presParOf" srcId="{C30C1EF7-7648-4FD3-A9C8-2C1BD1F48F29}" destId="{094831AE-790F-4F5B-B1EB-F07F144DF53B}" srcOrd="4" destOrd="0" presId="urn:microsoft.com/office/officeart/2005/8/layout/default#1"/>
    <dgm:cxn modelId="{DD95D3C3-7C2F-4C1F-B500-C447EB7755CA}" type="presParOf" srcId="{C30C1EF7-7648-4FD3-A9C8-2C1BD1F48F29}" destId="{D682B572-FADB-48DB-B820-A26827854573}" srcOrd="5" destOrd="0" presId="urn:microsoft.com/office/officeart/2005/8/layout/default#1"/>
    <dgm:cxn modelId="{CB2CA9DC-5EC6-45CB-A842-425A2A5DFCFF}" type="presParOf" srcId="{C30C1EF7-7648-4FD3-A9C8-2C1BD1F48F29}" destId="{421F7EB3-D0FD-4D3E-8556-D2418967A126}" srcOrd="6" destOrd="0" presId="urn:microsoft.com/office/officeart/2005/8/layout/default#1"/>
    <dgm:cxn modelId="{7C46836B-0C73-48FC-9D50-ED6A569932F1}" type="presParOf" srcId="{C30C1EF7-7648-4FD3-A9C8-2C1BD1F48F29}" destId="{EA412009-5589-45F8-8095-6459EC53E829}" srcOrd="7" destOrd="0" presId="urn:microsoft.com/office/officeart/2005/8/layout/default#1"/>
    <dgm:cxn modelId="{546A293D-3E03-40BA-B56E-C94CA4C1B2CA}" type="presParOf" srcId="{C30C1EF7-7648-4FD3-A9C8-2C1BD1F48F29}" destId="{0229D53E-89AD-40A3-B045-1A334459E2D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CD071A7-5696-452B-AD3D-3BE7E7A6150E}" type="doc">
      <dgm:prSet loTypeId="urn:microsoft.com/office/officeart/2005/8/layout/hProcess7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43B23EF-83A0-4A0D-9F0E-64104294AAFC}">
      <dgm:prSet phldrT="[Κείμενο]"/>
      <dgm:spPr/>
      <dgm:t>
        <a:bodyPr/>
        <a:lstStyle/>
        <a:p>
          <a:r>
            <a:rPr lang="el-GR" dirty="0" err="1" smtClean="0"/>
            <a:t>Στασικοί</a:t>
          </a:r>
          <a:r>
            <a:rPr lang="el-GR" dirty="0" smtClean="0"/>
            <a:t> Μηχανισμοί </a:t>
          </a:r>
          <a:endParaRPr lang="el-GR" dirty="0"/>
        </a:p>
      </dgm:t>
    </dgm:pt>
    <dgm:pt modelId="{625AD119-0A8F-4675-92C5-B93468BC1549}" type="parTrans" cxnId="{2AE88791-7B57-4656-85F7-DF70DA3C9D88}">
      <dgm:prSet/>
      <dgm:spPr/>
      <dgm:t>
        <a:bodyPr/>
        <a:lstStyle/>
        <a:p>
          <a:endParaRPr lang="el-GR"/>
        </a:p>
      </dgm:t>
    </dgm:pt>
    <dgm:pt modelId="{3FA090F1-ECD3-454E-B095-17E3DF8D4AC1}" type="sibTrans" cxnId="{2AE88791-7B57-4656-85F7-DF70DA3C9D88}">
      <dgm:prSet/>
      <dgm:spPr/>
      <dgm:t>
        <a:bodyPr/>
        <a:lstStyle/>
        <a:p>
          <a:endParaRPr lang="el-GR"/>
        </a:p>
      </dgm:t>
    </dgm:pt>
    <dgm:pt modelId="{1BC5210C-85B2-405E-8FEF-5B3F95AB7BD1}">
      <dgm:prSet phldrT="[Κείμενο]"/>
      <dgm:spPr/>
      <dgm:t>
        <a:bodyPr/>
        <a:lstStyle/>
        <a:p>
          <a:r>
            <a:rPr lang="el-GR" dirty="0" smtClean="0"/>
            <a:t>Διαφορετική συμπτωματολογία αλλά κοινή η κινητική καθυστέρηση</a:t>
          </a:r>
          <a:endParaRPr lang="el-GR" dirty="0"/>
        </a:p>
      </dgm:t>
    </dgm:pt>
    <dgm:pt modelId="{1F19D651-21AC-49B4-8CEF-297C9CB502F6}" type="parTrans" cxnId="{637C30DF-172C-41E7-8A71-49D4CE17E941}">
      <dgm:prSet/>
      <dgm:spPr/>
      <dgm:t>
        <a:bodyPr/>
        <a:lstStyle/>
        <a:p>
          <a:endParaRPr lang="el-GR"/>
        </a:p>
      </dgm:t>
    </dgm:pt>
    <dgm:pt modelId="{4309A7E9-7E6C-40EE-9873-6F71973BA282}" type="sibTrans" cxnId="{637C30DF-172C-41E7-8A71-49D4CE17E941}">
      <dgm:prSet/>
      <dgm:spPr/>
      <dgm:t>
        <a:bodyPr/>
        <a:lstStyle/>
        <a:p>
          <a:endParaRPr lang="el-GR"/>
        </a:p>
      </dgm:t>
    </dgm:pt>
    <dgm:pt modelId="{EA83857B-FE46-422E-ABB1-46E9E9B93F0C}">
      <dgm:prSet phldrT="[Κείμενο]"/>
      <dgm:spPr/>
      <dgm:t>
        <a:bodyPr/>
        <a:lstStyle/>
        <a:p>
          <a:r>
            <a:rPr lang="el-GR" dirty="0" smtClean="0"/>
            <a:t>Κινητική λειτουργία &amp; Ταξινόμηση</a:t>
          </a:r>
          <a:endParaRPr lang="el-GR" dirty="0"/>
        </a:p>
      </dgm:t>
    </dgm:pt>
    <dgm:pt modelId="{69A4856B-8D1F-4E9A-B4B8-4687B83B9C3F}" type="parTrans" cxnId="{5FB02FEB-E347-4018-8AC3-FE4577FB2DD3}">
      <dgm:prSet/>
      <dgm:spPr/>
      <dgm:t>
        <a:bodyPr/>
        <a:lstStyle/>
        <a:p>
          <a:endParaRPr lang="el-GR"/>
        </a:p>
      </dgm:t>
    </dgm:pt>
    <dgm:pt modelId="{F009F810-8E74-4079-B191-F0C645F43883}" type="sibTrans" cxnId="{5FB02FEB-E347-4018-8AC3-FE4577FB2DD3}">
      <dgm:prSet/>
      <dgm:spPr/>
      <dgm:t>
        <a:bodyPr/>
        <a:lstStyle/>
        <a:p>
          <a:endParaRPr lang="el-GR"/>
        </a:p>
      </dgm:t>
    </dgm:pt>
    <dgm:pt modelId="{CE7F9E50-11B3-4D13-A830-F7EEACBC2444}">
      <dgm:prSet phldrT="[Κείμενο]"/>
      <dgm:spPr/>
      <dgm:t>
        <a:bodyPr/>
        <a:lstStyle/>
        <a:p>
          <a:r>
            <a:rPr lang="en-US" dirty="0" smtClean="0"/>
            <a:t>Gross Motor Function Classification System (GMFCS) </a:t>
          </a:r>
          <a:r>
            <a:rPr lang="el-GR" dirty="0" smtClean="0"/>
            <a:t>ταξινομεί τα παιδιά ανάλογα με το τι μπορούν να κάνουν</a:t>
          </a:r>
          <a:endParaRPr lang="el-GR" dirty="0"/>
        </a:p>
      </dgm:t>
    </dgm:pt>
    <dgm:pt modelId="{5B6ECC2D-D9B5-4909-A692-88E97924DC4E}" type="parTrans" cxnId="{3D7D84E9-D4BE-48BD-9941-E93939805520}">
      <dgm:prSet/>
      <dgm:spPr/>
      <dgm:t>
        <a:bodyPr/>
        <a:lstStyle/>
        <a:p>
          <a:endParaRPr lang="el-GR"/>
        </a:p>
      </dgm:t>
    </dgm:pt>
    <dgm:pt modelId="{F82A2657-C31F-40D2-8935-FCB4420931E2}" type="sibTrans" cxnId="{3D7D84E9-D4BE-48BD-9941-E93939805520}">
      <dgm:prSet/>
      <dgm:spPr/>
      <dgm:t>
        <a:bodyPr/>
        <a:lstStyle/>
        <a:p>
          <a:endParaRPr lang="el-GR"/>
        </a:p>
      </dgm:t>
    </dgm:pt>
    <dgm:pt modelId="{33D620C4-65ED-4CC3-8265-2E3F30F5CA62}">
      <dgm:prSet phldrT="[Κείμενο]"/>
      <dgm:spPr/>
      <dgm:t>
        <a:bodyPr/>
        <a:lstStyle/>
        <a:p>
          <a:r>
            <a:rPr lang="el-GR" dirty="0" smtClean="0"/>
            <a:t>Παθολογικά Αντανακλαστικά</a:t>
          </a:r>
          <a:endParaRPr lang="el-GR" dirty="0"/>
        </a:p>
      </dgm:t>
    </dgm:pt>
    <dgm:pt modelId="{7B17EE0F-5108-4345-A32C-9C85C742413E}" type="parTrans" cxnId="{C05FFE59-B25E-480E-84D2-09CBCA2B6F65}">
      <dgm:prSet/>
      <dgm:spPr/>
      <dgm:t>
        <a:bodyPr/>
        <a:lstStyle/>
        <a:p>
          <a:endParaRPr lang="el-GR"/>
        </a:p>
      </dgm:t>
    </dgm:pt>
    <dgm:pt modelId="{722FCA13-6F32-4A22-81D4-872E8079BCD1}" type="sibTrans" cxnId="{C05FFE59-B25E-480E-84D2-09CBCA2B6F65}">
      <dgm:prSet/>
      <dgm:spPr/>
      <dgm:t>
        <a:bodyPr/>
        <a:lstStyle/>
        <a:p>
          <a:endParaRPr lang="el-GR"/>
        </a:p>
      </dgm:t>
    </dgm:pt>
    <dgm:pt modelId="{DBE4DBDC-F651-4C44-867A-B65BAF978843}">
      <dgm:prSet phldrT="[Κείμενο]"/>
      <dgm:spPr/>
      <dgm:t>
        <a:bodyPr/>
        <a:lstStyle/>
        <a:p>
          <a:r>
            <a:rPr lang="el-GR" dirty="0" smtClean="0"/>
            <a:t>Δεν έχουν σχέση με έναν συγκεκριμένο τύπο </a:t>
          </a:r>
          <a:r>
            <a:rPr lang="el-GR" dirty="0" err="1" smtClean="0"/>
            <a:t>ε.π</a:t>
          </a:r>
          <a:r>
            <a:rPr lang="el-GR" dirty="0" smtClean="0"/>
            <a:t>. </a:t>
          </a:r>
        </a:p>
        <a:p>
          <a:r>
            <a:rPr lang="el-GR" dirty="0" smtClean="0"/>
            <a:t>Είναι νεογνικά αντανακλαστικά τα οποία εξακολουθούν κ είναι παρόντα αρκετά μετά από την περίοδο που θα </a:t>
          </a:r>
          <a:r>
            <a:rPr lang="el-GR" dirty="0" err="1" smtClean="0"/>
            <a:t>επρεπε</a:t>
          </a:r>
          <a:r>
            <a:rPr lang="el-GR" dirty="0" smtClean="0"/>
            <a:t> να ενσωματωθούν στο νευρικό </a:t>
          </a:r>
          <a:r>
            <a:rPr lang="el-GR" dirty="0" err="1" smtClean="0"/>
            <a:t>σύστημα.Αντανακλαστικά</a:t>
          </a:r>
          <a:r>
            <a:rPr lang="el-GR" dirty="0" smtClean="0"/>
            <a:t>: </a:t>
          </a:r>
        </a:p>
        <a:p>
          <a:r>
            <a:rPr lang="en-US" dirty="0" smtClean="0"/>
            <a:t>Moro, </a:t>
          </a:r>
          <a:r>
            <a:rPr lang="el-GR" dirty="0" err="1" smtClean="0"/>
            <a:t>Δραγμού</a:t>
          </a:r>
          <a:r>
            <a:rPr lang="el-GR" dirty="0" smtClean="0"/>
            <a:t>, πελματιαίας κάμψης, αυτόματης βάδισης, υπερβολικής ανόρθωσης αυχένα, της θετικής στήριξης, το </a:t>
          </a:r>
          <a:r>
            <a:rPr lang="el-GR" dirty="0" err="1" smtClean="0"/>
            <a:t>εκτατικό</a:t>
          </a:r>
          <a:r>
            <a:rPr lang="el-GR" dirty="0" smtClean="0"/>
            <a:t> και το αντανακλαστικό σίτισης</a:t>
          </a:r>
        </a:p>
        <a:p>
          <a:endParaRPr lang="el-GR" dirty="0" smtClean="0"/>
        </a:p>
        <a:p>
          <a:r>
            <a:rPr lang="el-GR" dirty="0" smtClean="0"/>
            <a:t>Υπάρχουν και τα Τονικά αντανακλαστικά τα οποία παρατηρούνται σε παιδιά με Σοβαρή προσβολή.</a:t>
          </a:r>
          <a:endParaRPr lang="el-GR" dirty="0"/>
        </a:p>
      </dgm:t>
    </dgm:pt>
    <dgm:pt modelId="{0EA3180D-2F13-4B02-81E0-7A433855D159}" type="parTrans" cxnId="{49DD5C98-81A9-433A-BFEF-282125B5EA8C}">
      <dgm:prSet/>
      <dgm:spPr/>
      <dgm:t>
        <a:bodyPr/>
        <a:lstStyle/>
        <a:p>
          <a:endParaRPr lang="el-GR"/>
        </a:p>
      </dgm:t>
    </dgm:pt>
    <dgm:pt modelId="{8606E3FE-2CE2-454C-8FA4-71C6011881F2}" type="sibTrans" cxnId="{49DD5C98-81A9-433A-BFEF-282125B5EA8C}">
      <dgm:prSet/>
      <dgm:spPr/>
      <dgm:t>
        <a:bodyPr/>
        <a:lstStyle/>
        <a:p>
          <a:endParaRPr lang="el-GR"/>
        </a:p>
      </dgm:t>
    </dgm:pt>
    <dgm:pt modelId="{482F32CB-7BFE-4430-B511-D8F69A61ED48}" type="pres">
      <dgm:prSet presAssocID="{BCD071A7-5696-452B-AD3D-3BE7E7A615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CE0B25A-A6A1-4BEA-A3FD-9D7831F06979}" type="pres">
      <dgm:prSet presAssocID="{B43B23EF-83A0-4A0D-9F0E-64104294AAFC}" presName="compositeNode" presStyleCnt="0">
        <dgm:presLayoutVars>
          <dgm:bulletEnabled val="1"/>
        </dgm:presLayoutVars>
      </dgm:prSet>
      <dgm:spPr/>
    </dgm:pt>
    <dgm:pt modelId="{CF79CF82-E4FC-473A-94E6-E69676B71B9F}" type="pres">
      <dgm:prSet presAssocID="{B43B23EF-83A0-4A0D-9F0E-64104294AAFC}" presName="bgRect" presStyleLbl="node1" presStyleIdx="0" presStyleCnt="3" custLinFactNeighborX="-109" custLinFactNeighborY="27256"/>
      <dgm:spPr/>
      <dgm:t>
        <a:bodyPr/>
        <a:lstStyle/>
        <a:p>
          <a:endParaRPr lang="el-GR"/>
        </a:p>
      </dgm:t>
    </dgm:pt>
    <dgm:pt modelId="{AA2A7742-D530-4E71-A9A4-569D258A0C55}" type="pres">
      <dgm:prSet presAssocID="{B43B23EF-83A0-4A0D-9F0E-64104294AAF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30F693-E4AC-4323-9CF3-9B51BD86950E}" type="pres">
      <dgm:prSet presAssocID="{B43B23EF-83A0-4A0D-9F0E-64104294AAF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C73768D-7A5F-454D-8D70-9E0183578EB3}" type="pres">
      <dgm:prSet presAssocID="{3FA090F1-ECD3-454E-B095-17E3DF8D4AC1}" presName="hSp" presStyleCnt="0"/>
      <dgm:spPr/>
    </dgm:pt>
    <dgm:pt modelId="{8302B2C3-77E6-47A6-9EE5-CC8A451F01A6}" type="pres">
      <dgm:prSet presAssocID="{3FA090F1-ECD3-454E-B095-17E3DF8D4AC1}" presName="vProcSp" presStyleCnt="0"/>
      <dgm:spPr/>
    </dgm:pt>
    <dgm:pt modelId="{4D49199C-7598-4E97-A601-C406BCC37278}" type="pres">
      <dgm:prSet presAssocID="{3FA090F1-ECD3-454E-B095-17E3DF8D4AC1}" presName="vSp1" presStyleCnt="0"/>
      <dgm:spPr/>
    </dgm:pt>
    <dgm:pt modelId="{4508F4F7-804E-4B16-8C32-C30CEA3B0C2C}" type="pres">
      <dgm:prSet presAssocID="{3FA090F1-ECD3-454E-B095-17E3DF8D4AC1}" presName="simulatedConn" presStyleLbl="solidFgAcc1" presStyleIdx="0" presStyleCnt="2" custLinFactY="100000" custLinFactNeighborX="9934" custLinFactNeighborY="128426"/>
      <dgm:spPr/>
    </dgm:pt>
    <dgm:pt modelId="{EDD14012-A9F4-4778-8997-CF81172F7C10}" type="pres">
      <dgm:prSet presAssocID="{3FA090F1-ECD3-454E-B095-17E3DF8D4AC1}" presName="vSp2" presStyleCnt="0"/>
      <dgm:spPr/>
    </dgm:pt>
    <dgm:pt modelId="{5CFAF70A-473C-4B14-B08B-EBA7EF2FBF82}" type="pres">
      <dgm:prSet presAssocID="{3FA090F1-ECD3-454E-B095-17E3DF8D4AC1}" presName="sibTrans" presStyleCnt="0"/>
      <dgm:spPr/>
    </dgm:pt>
    <dgm:pt modelId="{F0FE0B45-9EBD-4BD2-9194-D6C84B380EAE}" type="pres">
      <dgm:prSet presAssocID="{EA83857B-FE46-422E-ABB1-46E9E9B93F0C}" presName="compositeNode" presStyleCnt="0">
        <dgm:presLayoutVars>
          <dgm:bulletEnabled val="1"/>
        </dgm:presLayoutVars>
      </dgm:prSet>
      <dgm:spPr/>
    </dgm:pt>
    <dgm:pt modelId="{6495EA11-E542-4428-A003-67EE9583D776}" type="pres">
      <dgm:prSet presAssocID="{EA83857B-FE46-422E-ABB1-46E9E9B93F0C}" presName="bgRect" presStyleLbl="node1" presStyleIdx="1" presStyleCnt="3" custLinFactNeighborX="-542" custLinFactNeighborY="27256"/>
      <dgm:spPr/>
      <dgm:t>
        <a:bodyPr/>
        <a:lstStyle/>
        <a:p>
          <a:endParaRPr lang="el-GR"/>
        </a:p>
      </dgm:t>
    </dgm:pt>
    <dgm:pt modelId="{1AFE8500-AE10-493C-9EE9-522D1C275071}" type="pres">
      <dgm:prSet presAssocID="{EA83857B-FE46-422E-ABB1-46E9E9B93F0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9EDD5F4-0446-4CDF-A384-124ACC6229AA}" type="pres">
      <dgm:prSet presAssocID="{EA83857B-FE46-422E-ABB1-46E9E9B93F0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FBDF113-961C-4F85-978C-19B9A5742B6D}" type="pres">
      <dgm:prSet presAssocID="{F009F810-8E74-4079-B191-F0C645F43883}" presName="hSp" presStyleCnt="0"/>
      <dgm:spPr/>
    </dgm:pt>
    <dgm:pt modelId="{F2C9836F-1D17-45C3-8E82-ECE229639E4C}" type="pres">
      <dgm:prSet presAssocID="{F009F810-8E74-4079-B191-F0C645F43883}" presName="vProcSp" presStyleCnt="0"/>
      <dgm:spPr/>
    </dgm:pt>
    <dgm:pt modelId="{195FB0B7-7849-47B8-8469-B1A2273561FF}" type="pres">
      <dgm:prSet presAssocID="{F009F810-8E74-4079-B191-F0C645F43883}" presName="vSp1" presStyleCnt="0"/>
      <dgm:spPr/>
    </dgm:pt>
    <dgm:pt modelId="{23FC4242-470D-4430-A75C-D5F89A941BFC}" type="pres">
      <dgm:prSet presAssocID="{F009F810-8E74-4079-B191-F0C645F43883}" presName="simulatedConn" presStyleLbl="solidFgAcc1" presStyleIdx="1" presStyleCnt="2" custLinFactY="100000" custLinFactNeighborX="-17676" custLinFactNeighborY="128426"/>
      <dgm:spPr/>
    </dgm:pt>
    <dgm:pt modelId="{CD14A562-E171-4C80-B2AD-A85AD4CD5879}" type="pres">
      <dgm:prSet presAssocID="{F009F810-8E74-4079-B191-F0C645F43883}" presName="vSp2" presStyleCnt="0"/>
      <dgm:spPr/>
    </dgm:pt>
    <dgm:pt modelId="{33E4563E-A2FF-4FCA-ABBB-AE9A81934ABF}" type="pres">
      <dgm:prSet presAssocID="{F009F810-8E74-4079-B191-F0C645F43883}" presName="sibTrans" presStyleCnt="0"/>
      <dgm:spPr/>
    </dgm:pt>
    <dgm:pt modelId="{771BD9D2-7D13-412E-A181-719BF42B477A}" type="pres">
      <dgm:prSet presAssocID="{33D620C4-65ED-4CC3-8265-2E3F30F5CA62}" presName="compositeNode" presStyleCnt="0">
        <dgm:presLayoutVars>
          <dgm:bulletEnabled val="1"/>
        </dgm:presLayoutVars>
      </dgm:prSet>
      <dgm:spPr/>
    </dgm:pt>
    <dgm:pt modelId="{369D79D9-930B-4AB5-BA97-8BB054FA647C}" type="pres">
      <dgm:prSet presAssocID="{33D620C4-65ED-4CC3-8265-2E3F30F5CA62}" presName="bgRect" presStyleLbl="node1" presStyleIdx="2" presStyleCnt="3" custScaleX="104502" custScaleY="142734" custLinFactNeighborX="-418" custLinFactNeighborY="8627"/>
      <dgm:spPr/>
      <dgm:t>
        <a:bodyPr/>
        <a:lstStyle/>
        <a:p>
          <a:endParaRPr lang="el-GR"/>
        </a:p>
      </dgm:t>
    </dgm:pt>
    <dgm:pt modelId="{9DF92BDB-D4D5-4059-A54D-11769418B86D}" type="pres">
      <dgm:prSet presAssocID="{33D620C4-65ED-4CC3-8265-2E3F30F5CA6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421D54-0874-4C16-B5D3-5A220A7544A7}" type="pres">
      <dgm:prSet presAssocID="{33D620C4-65ED-4CC3-8265-2E3F30F5CA6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58BA9B6-BEA2-42E6-BABA-CBDD576A1FAE}" type="presOf" srcId="{33D620C4-65ED-4CC3-8265-2E3F30F5CA62}" destId="{369D79D9-930B-4AB5-BA97-8BB054FA647C}" srcOrd="0" destOrd="0" presId="urn:microsoft.com/office/officeart/2005/8/layout/hProcess7#2"/>
    <dgm:cxn modelId="{A99DAF14-064B-417A-8C6C-7543A6217585}" type="presOf" srcId="{B43B23EF-83A0-4A0D-9F0E-64104294AAFC}" destId="{CF79CF82-E4FC-473A-94E6-E69676B71B9F}" srcOrd="0" destOrd="0" presId="urn:microsoft.com/office/officeart/2005/8/layout/hProcess7#2"/>
    <dgm:cxn modelId="{C7E724D7-C4F6-4CE5-AF11-C18BE63775B6}" type="presOf" srcId="{EA83857B-FE46-422E-ABB1-46E9E9B93F0C}" destId="{1AFE8500-AE10-493C-9EE9-522D1C275071}" srcOrd="1" destOrd="0" presId="urn:microsoft.com/office/officeart/2005/8/layout/hProcess7#2"/>
    <dgm:cxn modelId="{DF428DC5-62D1-431F-A8DA-2743AEB6FA59}" type="presOf" srcId="{1BC5210C-85B2-405E-8FEF-5B3F95AB7BD1}" destId="{8830F693-E4AC-4323-9CF3-9B51BD86950E}" srcOrd="0" destOrd="0" presId="urn:microsoft.com/office/officeart/2005/8/layout/hProcess7#2"/>
    <dgm:cxn modelId="{1799E8E0-CDE8-481F-8453-120FB1395A7F}" type="presOf" srcId="{BCD071A7-5696-452B-AD3D-3BE7E7A6150E}" destId="{482F32CB-7BFE-4430-B511-D8F69A61ED48}" srcOrd="0" destOrd="0" presId="urn:microsoft.com/office/officeart/2005/8/layout/hProcess7#2"/>
    <dgm:cxn modelId="{637C30DF-172C-41E7-8A71-49D4CE17E941}" srcId="{B43B23EF-83A0-4A0D-9F0E-64104294AAFC}" destId="{1BC5210C-85B2-405E-8FEF-5B3F95AB7BD1}" srcOrd="0" destOrd="0" parTransId="{1F19D651-21AC-49B4-8CEF-297C9CB502F6}" sibTransId="{4309A7E9-7E6C-40EE-9873-6F71973BA282}"/>
    <dgm:cxn modelId="{6D472D17-268D-40A3-AC16-6199BCDEEC29}" type="presOf" srcId="{DBE4DBDC-F651-4C44-867A-B65BAF978843}" destId="{60421D54-0874-4C16-B5D3-5A220A7544A7}" srcOrd="0" destOrd="0" presId="urn:microsoft.com/office/officeart/2005/8/layout/hProcess7#2"/>
    <dgm:cxn modelId="{402A2D4C-DF5B-445E-8384-DFFD2B95A117}" type="presOf" srcId="{EA83857B-FE46-422E-ABB1-46E9E9B93F0C}" destId="{6495EA11-E542-4428-A003-67EE9583D776}" srcOrd="0" destOrd="0" presId="urn:microsoft.com/office/officeart/2005/8/layout/hProcess7#2"/>
    <dgm:cxn modelId="{4B9F432A-8C9E-4067-94F7-81CB1179399D}" type="presOf" srcId="{B43B23EF-83A0-4A0D-9F0E-64104294AAFC}" destId="{AA2A7742-D530-4E71-A9A4-569D258A0C55}" srcOrd="1" destOrd="0" presId="urn:microsoft.com/office/officeart/2005/8/layout/hProcess7#2"/>
    <dgm:cxn modelId="{5FB02FEB-E347-4018-8AC3-FE4577FB2DD3}" srcId="{BCD071A7-5696-452B-AD3D-3BE7E7A6150E}" destId="{EA83857B-FE46-422E-ABB1-46E9E9B93F0C}" srcOrd="1" destOrd="0" parTransId="{69A4856B-8D1F-4E9A-B4B8-4687B83B9C3F}" sibTransId="{F009F810-8E74-4079-B191-F0C645F43883}"/>
    <dgm:cxn modelId="{3D7D84E9-D4BE-48BD-9941-E93939805520}" srcId="{EA83857B-FE46-422E-ABB1-46E9E9B93F0C}" destId="{CE7F9E50-11B3-4D13-A830-F7EEACBC2444}" srcOrd="0" destOrd="0" parTransId="{5B6ECC2D-D9B5-4909-A692-88E97924DC4E}" sibTransId="{F82A2657-C31F-40D2-8935-FCB4420931E2}"/>
    <dgm:cxn modelId="{49DD5C98-81A9-433A-BFEF-282125B5EA8C}" srcId="{33D620C4-65ED-4CC3-8265-2E3F30F5CA62}" destId="{DBE4DBDC-F651-4C44-867A-B65BAF978843}" srcOrd="0" destOrd="0" parTransId="{0EA3180D-2F13-4B02-81E0-7A433855D159}" sibTransId="{8606E3FE-2CE2-454C-8FA4-71C6011881F2}"/>
    <dgm:cxn modelId="{2AE88791-7B57-4656-85F7-DF70DA3C9D88}" srcId="{BCD071A7-5696-452B-AD3D-3BE7E7A6150E}" destId="{B43B23EF-83A0-4A0D-9F0E-64104294AAFC}" srcOrd="0" destOrd="0" parTransId="{625AD119-0A8F-4675-92C5-B93468BC1549}" sibTransId="{3FA090F1-ECD3-454E-B095-17E3DF8D4AC1}"/>
    <dgm:cxn modelId="{C05FFE59-B25E-480E-84D2-09CBCA2B6F65}" srcId="{BCD071A7-5696-452B-AD3D-3BE7E7A6150E}" destId="{33D620C4-65ED-4CC3-8265-2E3F30F5CA62}" srcOrd="2" destOrd="0" parTransId="{7B17EE0F-5108-4345-A32C-9C85C742413E}" sibTransId="{722FCA13-6F32-4A22-81D4-872E8079BCD1}"/>
    <dgm:cxn modelId="{90EBB4E2-BBB6-400C-864C-903284156C80}" type="presOf" srcId="{33D620C4-65ED-4CC3-8265-2E3F30F5CA62}" destId="{9DF92BDB-D4D5-4059-A54D-11769418B86D}" srcOrd="1" destOrd="0" presId="urn:microsoft.com/office/officeart/2005/8/layout/hProcess7#2"/>
    <dgm:cxn modelId="{001D1275-336A-4D7A-9946-EBEEA85DE286}" type="presOf" srcId="{CE7F9E50-11B3-4D13-A830-F7EEACBC2444}" destId="{C9EDD5F4-0446-4CDF-A384-124ACC6229AA}" srcOrd="0" destOrd="0" presId="urn:microsoft.com/office/officeart/2005/8/layout/hProcess7#2"/>
    <dgm:cxn modelId="{E33F20C2-2BE2-4310-8742-7237C9472B35}" type="presParOf" srcId="{482F32CB-7BFE-4430-B511-D8F69A61ED48}" destId="{9CE0B25A-A6A1-4BEA-A3FD-9D7831F06979}" srcOrd="0" destOrd="0" presId="urn:microsoft.com/office/officeart/2005/8/layout/hProcess7#2"/>
    <dgm:cxn modelId="{D3DF265F-4537-46B6-8916-E0C240042869}" type="presParOf" srcId="{9CE0B25A-A6A1-4BEA-A3FD-9D7831F06979}" destId="{CF79CF82-E4FC-473A-94E6-E69676B71B9F}" srcOrd="0" destOrd="0" presId="urn:microsoft.com/office/officeart/2005/8/layout/hProcess7#2"/>
    <dgm:cxn modelId="{CCB10476-556F-4A1C-93AB-42794F4E0FDC}" type="presParOf" srcId="{9CE0B25A-A6A1-4BEA-A3FD-9D7831F06979}" destId="{AA2A7742-D530-4E71-A9A4-569D258A0C55}" srcOrd="1" destOrd="0" presId="urn:microsoft.com/office/officeart/2005/8/layout/hProcess7#2"/>
    <dgm:cxn modelId="{8665DE23-C700-452A-8282-402DF54374BB}" type="presParOf" srcId="{9CE0B25A-A6A1-4BEA-A3FD-9D7831F06979}" destId="{8830F693-E4AC-4323-9CF3-9B51BD86950E}" srcOrd="2" destOrd="0" presId="urn:microsoft.com/office/officeart/2005/8/layout/hProcess7#2"/>
    <dgm:cxn modelId="{48FE282B-C2F2-4A3E-8011-B4D812C2FC45}" type="presParOf" srcId="{482F32CB-7BFE-4430-B511-D8F69A61ED48}" destId="{EC73768D-7A5F-454D-8D70-9E0183578EB3}" srcOrd="1" destOrd="0" presId="urn:microsoft.com/office/officeart/2005/8/layout/hProcess7#2"/>
    <dgm:cxn modelId="{253EF816-E9B8-493B-B5B2-28F7EDA321A8}" type="presParOf" srcId="{482F32CB-7BFE-4430-B511-D8F69A61ED48}" destId="{8302B2C3-77E6-47A6-9EE5-CC8A451F01A6}" srcOrd="2" destOrd="0" presId="urn:microsoft.com/office/officeart/2005/8/layout/hProcess7#2"/>
    <dgm:cxn modelId="{ACC85978-2679-4D0A-BD48-CE37258988D1}" type="presParOf" srcId="{8302B2C3-77E6-47A6-9EE5-CC8A451F01A6}" destId="{4D49199C-7598-4E97-A601-C406BCC37278}" srcOrd="0" destOrd="0" presId="urn:microsoft.com/office/officeart/2005/8/layout/hProcess7#2"/>
    <dgm:cxn modelId="{02AAD8DC-83AC-46B7-82CF-CEB21B136ED9}" type="presParOf" srcId="{8302B2C3-77E6-47A6-9EE5-CC8A451F01A6}" destId="{4508F4F7-804E-4B16-8C32-C30CEA3B0C2C}" srcOrd="1" destOrd="0" presId="urn:microsoft.com/office/officeart/2005/8/layout/hProcess7#2"/>
    <dgm:cxn modelId="{F78ADC16-8530-4A95-A508-D270D2194DB8}" type="presParOf" srcId="{8302B2C3-77E6-47A6-9EE5-CC8A451F01A6}" destId="{EDD14012-A9F4-4778-8997-CF81172F7C10}" srcOrd="2" destOrd="0" presId="urn:microsoft.com/office/officeart/2005/8/layout/hProcess7#2"/>
    <dgm:cxn modelId="{18EB188B-D104-4322-ACE7-C2CE454FD118}" type="presParOf" srcId="{482F32CB-7BFE-4430-B511-D8F69A61ED48}" destId="{5CFAF70A-473C-4B14-B08B-EBA7EF2FBF82}" srcOrd="3" destOrd="0" presId="urn:microsoft.com/office/officeart/2005/8/layout/hProcess7#2"/>
    <dgm:cxn modelId="{066309AB-1CDC-41BF-8F28-4A8076B414A4}" type="presParOf" srcId="{482F32CB-7BFE-4430-B511-D8F69A61ED48}" destId="{F0FE0B45-9EBD-4BD2-9194-D6C84B380EAE}" srcOrd="4" destOrd="0" presId="urn:microsoft.com/office/officeart/2005/8/layout/hProcess7#2"/>
    <dgm:cxn modelId="{EC850A29-FB82-452E-A7ED-2D83B87862EC}" type="presParOf" srcId="{F0FE0B45-9EBD-4BD2-9194-D6C84B380EAE}" destId="{6495EA11-E542-4428-A003-67EE9583D776}" srcOrd="0" destOrd="0" presId="urn:microsoft.com/office/officeart/2005/8/layout/hProcess7#2"/>
    <dgm:cxn modelId="{45828FB3-BC8B-4249-B737-B771B5FBB2AC}" type="presParOf" srcId="{F0FE0B45-9EBD-4BD2-9194-D6C84B380EAE}" destId="{1AFE8500-AE10-493C-9EE9-522D1C275071}" srcOrd="1" destOrd="0" presId="urn:microsoft.com/office/officeart/2005/8/layout/hProcess7#2"/>
    <dgm:cxn modelId="{7AA2B234-6188-45FE-AB6E-9A0EE58D3F96}" type="presParOf" srcId="{F0FE0B45-9EBD-4BD2-9194-D6C84B380EAE}" destId="{C9EDD5F4-0446-4CDF-A384-124ACC6229AA}" srcOrd="2" destOrd="0" presId="urn:microsoft.com/office/officeart/2005/8/layout/hProcess7#2"/>
    <dgm:cxn modelId="{91F7D686-771A-4AF6-9ECF-6EFEFBD2AA10}" type="presParOf" srcId="{482F32CB-7BFE-4430-B511-D8F69A61ED48}" destId="{1FBDF113-961C-4F85-978C-19B9A5742B6D}" srcOrd="5" destOrd="0" presId="urn:microsoft.com/office/officeart/2005/8/layout/hProcess7#2"/>
    <dgm:cxn modelId="{2AA9FB12-01A5-4ECA-AA94-AD7854CD92AB}" type="presParOf" srcId="{482F32CB-7BFE-4430-B511-D8F69A61ED48}" destId="{F2C9836F-1D17-45C3-8E82-ECE229639E4C}" srcOrd="6" destOrd="0" presId="urn:microsoft.com/office/officeart/2005/8/layout/hProcess7#2"/>
    <dgm:cxn modelId="{463B4F1D-5255-49FE-8EEE-955F8C0F184A}" type="presParOf" srcId="{F2C9836F-1D17-45C3-8E82-ECE229639E4C}" destId="{195FB0B7-7849-47B8-8469-B1A2273561FF}" srcOrd="0" destOrd="0" presId="urn:microsoft.com/office/officeart/2005/8/layout/hProcess7#2"/>
    <dgm:cxn modelId="{2578E251-F0C6-4735-8F20-C2A237A21F3C}" type="presParOf" srcId="{F2C9836F-1D17-45C3-8E82-ECE229639E4C}" destId="{23FC4242-470D-4430-A75C-D5F89A941BFC}" srcOrd="1" destOrd="0" presId="urn:microsoft.com/office/officeart/2005/8/layout/hProcess7#2"/>
    <dgm:cxn modelId="{0AF93A1F-871D-402B-A71E-14CE8A54A81C}" type="presParOf" srcId="{F2C9836F-1D17-45C3-8E82-ECE229639E4C}" destId="{CD14A562-E171-4C80-B2AD-A85AD4CD5879}" srcOrd="2" destOrd="0" presId="urn:microsoft.com/office/officeart/2005/8/layout/hProcess7#2"/>
    <dgm:cxn modelId="{420D549D-FDC1-4F0A-927B-FF0569BB4E10}" type="presParOf" srcId="{482F32CB-7BFE-4430-B511-D8F69A61ED48}" destId="{33E4563E-A2FF-4FCA-ABBB-AE9A81934ABF}" srcOrd="7" destOrd="0" presId="urn:microsoft.com/office/officeart/2005/8/layout/hProcess7#2"/>
    <dgm:cxn modelId="{A66C0752-156E-4A6E-8476-888BAF868F50}" type="presParOf" srcId="{482F32CB-7BFE-4430-B511-D8F69A61ED48}" destId="{771BD9D2-7D13-412E-A181-719BF42B477A}" srcOrd="8" destOrd="0" presId="urn:microsoft.com/office/officeart/2005/8/layout/hProcess7#2"/>
    <dgm:cxn modelId="{0AFD9118-7A5F-40E6-9FFF-51B2A5FD3024}" type="presParOf" srcId="{771BD9D2-7D13-412E-A181-719BF42B477A}" destId="{369D79D9-930B-4AB5-BA97-8BB054FA647C}" srcOrd="0" destOrd="0" presId="urn:microsoft.com/office/officeart/2005/8/layout/hProcess7#2"/>
    <dgm:cxn modelId="{28E3A1F0-C50A-4CD9-8EBF-2EF31DD3048F}" type="presParOf" srcId="{771BD9D2-7D13-412E-A181-719BF42B477A}" destId="{9DF92BDB-D4D5-4059-A54D-11769418B86D}" srcOrd="1" destOrd="0" presId="urn:microsoft.com/office/officeart/2005/8/layout/hProcess7#2"/>
    <dgm:cxn modelId="{D1CADC9A-873A-4547-AD93-5350F82FF710}" type="presParOf" srcId="{771BD9D2-7D13-412E-A181-719BF42B477A}" destId="{60421D54-0874-4C16-B5D3-5A220A7544A7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9E472-1113-4E15-9888-FB4BB63992D3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9F4958AD-1D78-4631-A196-A0D902C2ED11}">
      <dgm:prSet phldrT="[Κείμενο]"/>
      <dgm:spPr/>
      <dgm:t>
        <a:bodyPr/>
        <a:lstStyle/>
        <a:p>
          <a:r>
            <a:rPr lang="el-GR" dirty="0" smtClean="0"/>
            <a:t>Εγκεφαλική ΒΛΑΒΗ</a:t>
          </a:r>
          <a:endParaRPr lang="el-GR" dirty="0"/>
        </a:p>
      </dgm:t>
    </dgm:pt>
    <dgm:pt modelId="{A93BB9E4-8877-45E6-9AC3-B8A1A1405193}" type="parTrans" cxnId="{B8F3B444-7831-45AD-BB34-77BE66A1B5B9}">
      <dgm:prSet/>
      <dgm:spPr/>
      <dgm:t>
        <a:bodyPr/>
        <a:lstStyle/>
        <a:p>
          <a:endParaRPr lang="el-GR"/>
        </a:p>
      </dgm:t>
    </dgm:pt>
    <dgm:pt modelId="{9EEC8B13-63A8-46F6-A5E2-9DDEE32679AB}" type="sibTrans" cxnId="{B8F3B444-7831-45AD-BB34-77BE66A1B5B9}">
      <dgm:prSet/>
      <dgm:spPr/>
      <dgm:t>
        <a:bodyPr/>
        <a:lstStyle/>
        <a:p>
          <a:endParaRPr lang="el-GR"/>
        </a:p>
      </dgm:t>
    </dgm:pt>
    <dgm:pt modelId="{CF9D64F1-22BE-4B6F-A1E6-97E23068EEBC}" type="asst">
      <dgm:prSet phldrT="[Κείμενο]"/>
      <dgm:spPr/>
      <dgm:t>
        <a:bodyPr/>
        <a:lstStyle/>
        <a:p>
          <a:r>
            <a:rPr lang="el-GR" dirty="0" smtClean="0"/>
            <a:t>Αποδιοργάνωση και καθυστερημένη ανάπτυξη Νευρολογικών μηχανισμών για : </a:t>
          </a:r>
          <a:endParaRPr lang="el-GR" dirty="0"/>
        </a:p>
      </dgm:t>
    </dgm:pt>
    <dgm:pt modelId="{E2395665-2B71-4AB8-9F83-3B21A52998F9}" type="parTrans" cxnId="{42CF696F-C80B-4135-A74F-B8C82AB4EF7C}">
      <dgm:prSet/>
      <dgm:spPr/>
      <dgm:t>
        <a:bodyPr/>
        <a:lstStyle/>
        <a:p>
          <a:endParaRPr lang="el-GR"/>
        </a:p>
      </dgm:t>
    </dgm:pt>
    <dgm:pt modelId="{B07D20AA-AA9E-4EA1-A284-0DD5856D3E24}" type="sibTrans" cxnId="{42CF696F-C80B-4135-A74F-B8C82AB4EF7C}">
      <dgm:prSet/>
      <dgm:spPr/>
      <dgm:t>
        <a:bodyPr/>
        <a:lstStyle/>
        <a:p>
          <a:endParaRPr lang="el-GR"/>
        </a:p>
      </dgm:t>
    </dgm:pt>
    <dgm:pt modelId="{E599FFB9-1E4E-461D-83F1-BD3FEE83962E}">
      <dgm:prSet phldrT="[Κείμενο]"/>
      <dgm:spPr/>
      <dgm:t>
        <a:bodyPr/>
        <a:lstStyle/>
        <a:p>
          <a:r>
            <a:rPr lang="el-GR" dirty="0" err="1" smtClean="0"/>
            <a:t>Στασικό</a:t>
          </a:r>
          <a:r>
            <a:rPr lang="el-GR" dirty="0" smtClean="0"/>
            <a:t> έλεγχο </a:t>
          </a:r>
          <a:endParaRPr lang="el-GR" dirty="0"/>
        </a:p>
      </dgm:t>
    </dgm:pt>
    <dgm:pt modelId="{CBF142AC-72D2-4A6A-85C8-8CCCEF5E9C61}" type="parTrans" cxnId="{AD0677DB-16F5-45A7-82CD-6F164B1DDE9B}">
      <dgm:prSet/>
      <dgm:spPr/>
      <dgm:t>
        <a:bodyPr/>
        <a:lstStyle/>
        <a:p>
          <a:endParaRPr lang="el-GR"/>
        </a:p>
      </dgm:t>
    </dgm:pt>
    <dgm:pt modelId="{FDB113C5-9073-4072-9CDF-DF1200384C02}" type="sibTrans" cxnId="{AD0677DB-16F5-45A7-82CD-6F164B1DDE9B}">
      <dgm:prSet/>
      <dgm:spPr/>
      <dgm:t>
        <a:bodyPr/>
        <a:lstStyle/>
        <a:p>
          <a:endParaRPr lang="el-GR"/>
        </a:p>
      </dgm:t>
    </dgm:pt>
    <dgm:pt modelId="{5DC5DAFA-E06E-4B1E-BB2C-4DC19AF89B79}">
      <dgm:prSet phldrT="[Κείμενο]"/>
      <dgm:spPr/>
      <dgm:t>
        <a:bodyPr/>
        <a:lstStyle/>
        <a:p>
          <a:r>
            <a:rPr lang="el-GR" dirty="0" smtClean="0"/>
            <a:t>Ισορροπία</a:t>
          </a:r>
          <a:endParaRPr lang="el-GR" dirty="0"/>
        </a:p>
      </dgm:t>
    </dgm:pt>
    <dgm:pt modelId="{1108E288-9FFE-4503-A2EE-B166E3281D27}" type="parTrans" cxnId="{C47D54D2-C2D1-4217-A3EC-07D02DFCEE6A}">
      <dgm:prSet/>
      <dgm:spPr/>
      <dgm:t>
        <a:bodyPr/>
        <a:lstStyle/>
        <a:p>
          <a:endParaRPr lang="el-GR"/>
        </a:p>
      </dgm:t>
    </dgm:pt>
    <dgm:pt modelId="{0CEB12EB-4A1D-45C8-9298-E55A62691CD7}" type="sibTrans" cxnId="{C47D54D2-C2D1-4217-A3EC-07D02DFCEE6A}">
      <dgm:prSet/>
      <dgm:spPr/>
      <dgm:t>
        <a:bodyPr/>
        <a:lstStyle/>
        <a:p>
          <a:endParaRPr lang="el-GR"/>
        </a:p>
      </dgm:t>
    </dgm:pt>
    <dgm:pt modelId="{7F58A8EA-169A-43F5-AABF-9E0332602E78}">
      <dgm:prSet phldrT="[Κείμενο]"/>
      <dgm:spPr/>
      <dgm:t>
        <a:bodyPr/>
        <a:lstStyle/>
        <a:p>
          <a:r>
            <a:rPr lang="el-GR" dirty="0" smtClean="0"/>
            <a:t>Κίνηση</a:t>
          </a:r>
          <a:endParaRPr lang="el-GR" dirty="0"/>
        </a:p>
      </dgm:t>
    </dgm:pt>
    <dgm:pt modelId="{3B04E6EB-5979-49D4-B48B-9CF225E9149F}" type="parTrans" cxnId="{7B9E258C-E4CE-49C6-B160-8C7648307043}">
      <dgm:prSet/>
      <dgm:spPr/>
      <dgm:t>
        <a:bodyPr/>
        <a:lstStyle/>
        <a:p>
          <a:endParaRPr lang="el-GR"/>
        </a:p>
      </dgm:t>
    </dgm:pt>
    <dgm:pt modelId="{D9254F53-E21B-46A7-9104-B4A21DA84CE8}" type="sibTrans" cxnId="{7B9E258C-E4CE-49C6-B160-8C7648307043}">
      <dgm:prSet/>
      <dgm:spPr/>
      <dgm:t>
        <a:bodyPr/>
        <a:lstStyle/>
        <a:p>
          <a:endParaRPr lang="el-GR"/>
        </a:p>
      </dgm:t>
    </dgm:pt>
    <dgm:pt modelId="{4BFDD973-DADB-4667-84EE-60347A0D2798}" type="pres">
      <dgm:prSet presAssocID="{AB69E472-1113-4E15-9888-FB4BB63992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2664503-393B-4339-B459-383492FCD12A}" type="pres">
      <dgm:prSet presAssocID="{9F4958AD-1D78-4631-A196-A0D902C2ED11}" presName="hierRoot1" presStyleCnt="0">
        <dgm:presLayoutVars>
          <dgm:hierBranch val="init"/>
        </dgm:presLayoutVars>
      </dgm:prSet>
      <dgm:spPr/>
    </dgm:pt>
    <dgm:pt modelId="{B4CBBE03-4345-4EFE-91D6-183C47D14A75}" type="pres">
      <dgm:prSet presAssocID="{9F4958AD-1D78-4631-A196-A0D902C2ED11}" presName="rootComposite1" presStyleCnt="0"/>
      <dgm:spPr/>
    </dgm:pt>
    <dgm:pt modelId="{62A94D17-3D9F-45C2-8C63-9A56E7980F51}" type="pres">
      <dgm:prSet presAssocID="{9F4958AD-1D78-4631-A196-A0D902C2ED1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7B2C0EB5-DDFB-48CA-A820-3FE3A416B281}" type="pres">
      <dgm:prSet presAssocID="{9F4958AD-1D78-4631-A196-A0D902C2ED11}" presName="rootConnector1" presStyleLbl="node1" presStyleIdx="0" presStyleCnt="0"/>
      <dgm:spPr/>
      <dgm:t>
        <a:bodyPr/>
        <a:lstStyle/>
        <a:p>
          <a:endParaRPr lang="el-GR"/>
        </a:p>
      </dgm:t>
    </dgm:pt>
    <dgm:pt modelId="{31A4A1A8-7504-4A9A-8483-623DEBCBA8B0}" type="pres">
      <dgm:prSet presAssocID="{9F4958AD-1D78-4631-A196-A0D902C2ED11}" presName="hierChild2" presStyleCnt="0"/>
      <dgm:spPr/>
    </dgm:pt>
    <dgm:pt modelId="{08925262-010B-4939-B537-76651A06D050}" type="pres">
      <dgm:prSet presAssocID="{CBF142AC-72D2-4A6A-85C8-8CCCEF5E9C61}" presName="Name37" presStyleLbl="parChTrans1D2" presStyleIdx="0" presStyleCnt="4"/>
      <dgm:spPr/>
      <dgm:t>
        <a:bodyPr/>
        <a:lstStyle/>
        <a:p>
          <a:endParaRPr lang="el-GR"/>
        </a:p>
      </dgm:t>
    </dgm:pt>
    <dgm:pt modelId="{CEF21E2B-EE3D-4F4C-88A4-282A64EAD428}" type="pres">
      <dgm:prSet presAssocID="{E599FFB9-1E4E-461D-83F1-BD3FEE83962E}" presName="hierRoot2" presStyleCnt="0">
        <dgm:presLayoutVars>
          <dgm:hierBranch val="init"/>
        </dgm:presLayoutVars>
      </dgm:prSet>
      <dgm:spPr/>
    </dgm:pt>
    <dgm:pt modelId="{CAF1437D-1F2B-457F-874C-F18AC9128710}" type="pres">
      <dgm:prSet presAssocID="{E599FFB9-1E4E-461D-83F1-BD3FEE83962E}" presName="rootComposite" presStyleCnt="0"/>
      <dgm:spPr/>
    </dgm:pt>
    <dgm:pt modelId="{7F36478F-30C7-4070-A0DE-7CFF489730F8}" type="pres">
      <dgm:prSet presAssocID="{E599FFB9-1E4E-461D-83F1-BD3FEE83962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F338056-8415-4308-BCCA-6EBCD2B91B3E}" type="pres">
      <dgm:prSet presAssocID="{E599FFB9-1E4E-461D-83F1-BD3FEE83962E}" presName="rootConnector" presStyleLbl="node2" presStyleIdx="0" presStyleCnt="3"/>
      <dgm:spPr/>
      <dgm:t>
        <a:bodyPr/>
        <a:lstStyle/>
        <a:p>
          <a:endParaRPr lang="el-GR"/>
        </a:p>
      </dgm:t>
    </dgm:pt>
    <dgm:pt modelId="{D529D81B-4367-4150-91AA-58DF89D6BF32}" type="pres">
      <dgm:prSet presAssocID="{E599FFB9-1E4E-461D-83F1-BD3FEE83962E}" presName="hierChild4" presStyleCnt="0"/>
      <dgm:spPr/>
    </dgm:pt>
    <dgm:pt modelId="{70DA504B-B664-4A0C-8D13-3D7CD18BA6EE}" type="pres">
      <dgm:prSet presAssocID="{E599FFB9-1E4E-461D-83F1-BD3FEE83962E}" presName="hierChild5" presStyleCnt="0"/>
      <dgm:spPr/>
    </dgm:pt>
    <dgm:pt modelId="{15859B2E-77DC-44DA-A392-927783ECCCE4}" type="pres">
      <dgm:prSet presAssocID="{1108E288-9FFE-4503-A2EE-B166E3281D27}" presName="Name37" presStyleLbl="parChTrans1D2" presStyleIdx="1" presStyleCnt="4"/>
      <dgm:spPr/>
      <dgm:t>
        <a:bodyPr/>
        <a:lstStyle/>
        <a:p>
          <a:endParaRPr lang="el-GR"/>
        </a:p>
      </dgm:t>
    </dgm:pt>
    <dgm:pt modelId="{88F6FCD8-9B2F-40C1-ABCD-3BE087DFB11B}" type="pres">
      <dgm:prSet presAssocID="{5DC5DAFA-E06E-4B1E-BB2C-4DC19AF89B79}" presName="hierRoot2" presStyleCnt="0">
        <dgm:presLayoutVars>
          <dgm:hierBranch val="init"/>
        </dgm:presLayoutVars>
      </dgm:prSet>
      <dgm:spPr/>
    </dgm:pt>
    <dgm:pt modelId="{84D60A73-8008-4512-A38A-76C30DEDC597}" type="pres">
      <dgm:prSet presAssocID="{5DC5DAFA-E06E-4B1E-BB2C-4DC19AF89B79}" presName="rootComposite" presStyleCnt="0"/>
      <dgm:spPr/>
    </dgm:pt>
    <dgm:pt modelId="{B2023A8E-4701-4303-883D-8954BA9BE93F}" type="pres">
      <dgm:prSet presAssocID="{5DC5DAFA-E06E-4B1E-BB2C-4DC19AF89B7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190C4AE-D14E-4424-9FDA-5459240CB834}" type="pres">
      <dgm:prSet presAssocID="{5DC5DAFA-E06E-4B1E-BB2C-4DC19AF89B79}" presName="rootConnector" presStyleLbl="node2" presStyleIdx="1" presStyleCnt="3"/>
      <dgm:spPr/>
      <dgm:t>
        <a:bodyPr/>
        <a:lstStyle/>
        <a:p>
          <a:endParaRPr lang="el-GR"/>
        </a:p>
      </dgm:t>
    </dgm:pt>
    <dgm:pt modelId="{19431F2E-217D-4131-A073-8496DD52F283}" type="pres">
      <dgm:prSet presAssocID="{5DC5DAFA-E06E-4B1E-BB2C-4DC19AF89B79}" presName="hierChild4" presStyleCnt="0"/>
      <dgm:spPr/>
    </dgm:pt>
    <dgm:pt modelId="{BFA7ADBE-6991-4FDD-A435-07766CE4D18B}" type="pres">
      <dgm:prSet presAssocID="{5DC5DAFA-E06E-4B1E-BB2C-4DC19AF89B79}" presName="hierChild5" presStyleCnt="0"/>
      <dgm:spPr/>
    </dgm:pt>
    <dgm:pt modelId="{81559AAA-E449-490E-8F51-923E8EA70CA7}" type="pres">
      <dgm:prSet presAssocID="{3B04E6EB-5979-49D4-B48B-9CF225E9149F}" presName="Name37" presStyleLbl="parChTrans1D2" presStyleIdx="2" presStyleCnt="4"/>
      <dgm:spPr/>
      <dgm:t>
        <a:bodyPr/>
        <a:lstStyle/>
        <a:p>
          <a:endParaRPr lang="el-GR"/>
        </a:p>
      </dgm:t>
    </dgm:pt>
    <dgm:pt modelId="{C91DF9BD-DF5A-46F4-967F-B784E0A8ADD7}" type="pres">
      <dgm:prSet presAssocID="{7F58A8EA-169A-43F5-AABF-9E0332602E78}" presName="hierRoot2" presStyleCnt="0">
        <dgm:presLayoutVars>
          <dgm:hierBranch val="init"/>
        </dgm:presLayoutVars>
      </dgm:prSet>
      <dgm:spPr/>
    </dgm:pt>
    <dgm:pt modelId="{5697960F-9742-4626-BC41-335F823DE2B4}" type="pres">
      <dgm:prSet presAssocID="{7F58A8EA-169A-43F5-AABF-9E0332602E78}" presName="rootComposite" presStyleCnt="0"/>
      <dgm:spPr/>
    </dgm:pt>
    <dgm:pt modelId="{23A90932-5FAF-40F0-9BEC-1A88D9085E33}" type="pres">
      <dgm:prSet presAssocID="{7F58A8EA-169A-43F5-AABF-9E0332602E7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1F2CFE5-CD5E-4556-A72E-58D4A199113B}" type="pres">
      <dgm:prSet presAssocID="{7F58A8EA-169A-43F5-AABF-9E0332602E78}" presName="rootConnector" presStyleLbl="node2" presStyleIdx="2" presStyleCnt="3"/>
      <dgm:spPr/>
      <dgm:t>
        <a:bodyPr/>
        <a:lstStyle/>
        <a:p>
          <a:endParaRPr lang="el-GR"/>
        </a:p>
      </dgm:t>
    </dgm:pt>
    <dgm:pt modelId="{ED2FDB2F-2714-4D9E-81F8-382508F5DF0D}" type="pres">
      <dgm:prSet presAssocID="{7F58A8EA-169A-43F5-AABF-9E0332602E78}" presName="hierChild4" presStyleCnt="0"/>
      <dgm:spPr/>
    </dgm:pt>
    <dgm:pt modelId="{734191F9-F060-4640-BDF4-7FCA0741EBD0}" type="pres">
      <dgm:prSet presAssocID="{7F58A8EA-169A-43F5-AABF-9E0332602E78}" presName="hierChild5" presStyleCnt="0"/>
      <dgm:spPr/>
    </dgm:pt>
    <dgm:pt modelId="{533FFC48-E027-4F2D-902C-A5EA4873B572}" type="pres">
      <dgm:prSet presAssocID="{9F4958AD-1D78-4631-A196-A0D902C2ED11}" presName="hierChild3" presStyleCnt="0"/>
      <dgm:spPr/>
    </dgm:pt>
    <dgm:pt modelId="{FA6EC569-8910-46D2-9CE3-87090251D32D}" type="pres">
      <dgm:prSet presAssocID="{E2395665-2B71-4AB8-9F83-3B21A52998F9}" presName="Name111" presStyleLbl="parChTrans1D2" presStyleIdx="3" presStyleCnt="4"/>
      <dgm:spPr/>
      <dgm:t>
        <a:bodyPr/>
        <a:lstStyle/>
        <a:p>
          <a:endParaRPr lang="el-GR"/>
        </a:p>
      </dgm:t>
    </dgm:pt>
    <dgm:pt modelId="{AD4E02B2-6DF7-453E-AD96-F0C2A205AC7D}" type="pres">
      <dgm:prSet presAssocID="{CF9D64F1-22BE-4B6F-A1E6-97E23068EEBC}" presName="hierRoot3" presStyleCnt="0">
        <dgm:presLayoutVars>
          <dgm:hierBranch val="init"/>
        </dgm:presLayoutVars>
      </dgm:prSet>
      <dgm:spPr/>
    </dgm:pt>
    <dgm:pt modelId="{94A4A2CA-32AA-4FF0-A755-D2111325959A}" type="pres">
      <dgm:prSet presAssocID="{CF9D64F1-22BE-4B6F-A1E6-97E23068EEBC}" presName="rootComposite3" presStyleCnt="0"/>
      <dgm:spPr/>
    </dgm:pt>
    <dgm:pt modelId="{6FA26106-E432-45AC-BBF8-B70A76AC449A}" type="pres">
      <dgm:prSet presAssocID="{CF9D64F1-22BE-4B6F-A1E6-97E23068EEBC}" presName="rootText3" presStyleLbl="asst1" presStyleIdx="0" presStyleCnt="1" custScaleX="166714" custScaleY="13403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D1E5CA7-807C-4946-BB6F-3DFD90CDC930}" type="pres">
      <dgm:prSet presAssocID="{CF9D64F1-22BE-4B6F-A1E6-97E23068EEBC}" presName="rootConnector3" presStyleLbl="asst1" presStyleIdx="0" presStyleCnt="1"/>
      <dgm:spPr/>
      <dgm:t>
        <a:bodyPr/>
        <a:lstStyle/>
        <a:p>
          <a:endParaRPr lang="el-GR"/>
        </a:p>
      </dgm:t>
    </dgm:pt>
    <dgm:pt modelId="{72A9885B-8212-4BC4-8531-53AE0D1EF9CE}" type="pres">
      <dgm:prSet presAssocID="{CF9D64F1-22BE-4B6F-A1E6-97E23068EEBC}" presName="hierChild6" presStyleCnt="0"/>
      <dgm:spPr/>
    </dgm:pt>
    <dgm:pt modelId="{E8B05BFD-7F5D-408A-8EC9-370AC01EB7C5}" type="pres">
      <dgm:prSet presAssocID="{CF9D64F1-22BE-4B6F-A1E6-97E23068EEBC}" presName="hierChild7" presStyleCnt="0"/>
      <dgm:spPr/>
    </dgm:pt>
  </dgm:ptLst>
  <dgm:cxnLst>
    <dgm:cxn modelId="{42CF696F-C80B-4135-A74F-B8C82AB4EF7C}" srcId="{9F4958AD-1D78-4631-A196-A0D902C2ED11}" destId="{CF9D64F1-22BE-4B6F-A1E6-97E23068EEBC}" srcOrd="0" destOrd="0" parTransId="{E2395665-2B71-4AB8-9F83-3B21A52998F9}" sibTransId="{B07D20AA-AA9E-4EA1-A284-0DD5856D3E24}"/>
    <dgm:cxn modelId="{7C4ED1A7-79AD-441A-8CD6-F0EF4EF4FB7E}" type="presOf" srcId="{9F4958AD-1D78-4631-A196-A0D902C2ED11}" destId="{7B2C0EB5-DDFB-48CA-A820-3FE3A416B281}" srcOrd="1" destOrd="0" presId="urn:microsoft.com/office/officeart/2005/8/layout/orgChart1"/>
    <dgm:cxn modelId="{7B9E258C-E4CE-49C6-B160-8C7648307043}" srcId="{9F4958AD-1D78-4631-A196-A0D902C2ED11}" destId="{7F58A8EA-169A-43F5-AABF-9E0332602E78}" srcOrd="3" destOrd="0" parTransId="{3B04E6EB-5979-49D4-B48B-9CF225E9149F}" sibTransId="{D9254F53-E21B-46A7-9104-B4A21DA84CE8}"/>
    <dgm:cxn modelId="{CAC2A7C9-B70F-49A9-BEC6-BF9B1DE0BBDB}" type="presOf" srcId="{7F58A8EA-169A-43F5-AABF-9E0332602E78}" destId="{41F2CFE5-CD5E-4556-A72E-58D4A199113B}" srcOrd="1" destOrd="0" presId="urn:microsoft.com/office/officeart/2005/8/layout/orgChart1"/>
    <dgm:cxn modelId="{BBF95D5E-4832-4C43-B6C8-C03958E402A3}" type="presOf" srcId="{E599FFB9-1E4E-461D-83F1-BD3FEE83962E}" destId="{7F36478F-30C7-4070-A0DE-7CFF489730F8}" srcOrd="0" destOrd="0" presId="urn:microsoft.com/office/officeart/2005/8/layout/orgChart1"/>
    <dgm:cxn modelId="{9DAB9AD0-44D9-4935-A742-F14229FA0977}" type="presOf" srcId="{E599FFB9-1E4E-461D-83F1-BD3FEE83962E}" destId="{0F338056-8415-4308-BCCA-6EBCD2B91B3E}" srcOrd="1" destOrd="0" presId="urn:microsoft.com/office/officeart/2005/8/layout/orgChart1"/>
    <dgm:cxn modelId="{8DE645A8-5528-4C94-80BB-F9E222499957}" type="presOf" srcId="{7F58A8EA-169A-43F5-AABF-9E0332602E78}" destId="{23A90932-5FAF-40F0-9BEC-1A88D9085E33}" srcOrd="0" destOrd="0" presId="urn:microsoft.com/office/officeart/2005/8/layout/orgChart1"/>
    <dgm:cxn modelId="{72AA1B3B-C296-484B-A276-80474C430089}" type="presOf" srcId="{CF9D64F1-22BE-4B6F-A1E6-97E23068EEBC}" destId="{CD1E5CA7-807C-4946-BB6F-3DFD90CDC930}" srcOrd="1" destOrd="0" presId="urn:microsoft.com/office/officeart/2005/8/layout/orgChart1"/>
    <dgm:cxn modelId="{C721CF18-9B12-4D62-A7A5-A5768DFF3396}" type="presOf" srcId="{9F4958AD-1D78-4631-A196-A0D902C2ED11}" destId="{62A94D17-3D9F-45C2-8C63-9A56E7980F51}" srcOrd="0" destOrd="0" presId="urn:microsoft.com/office/officeart/2005/8/layout/orgChart1"/>
    <dgm:cxn modelId="{AD0677DB-16F5-45A7-82CD-6F164B1DDE9B}" srcId="{9F4958AD-1D78-4631-A196-A0D902C2ED11}" destId="{E599FFB9-1E4E-461D-83F1-BD3FEE83962E}" srcOrd="1" destOrd="0" parTransId="{CBF142AC-72D2-4A6A-85C8-8CCCEF5E9C61}" sibTransId="{FDB113C5-9073-4072-9CDF-DF1200384C02}"/>
    <dgm:cxn modelId="{ACC5398F-75C0-47A6-8BEA-9F06A2D88521}" type="presOf" srcId="{CF9D64F1-22BE-4B6F-A1E6-97E23068EEBC}" destId="{6FA26106-E432-45AC-BBF8-B70A76AC449A}" srcOrd="0" destOrd="0" presId="urn:microsoft.com/office/officeart/2005/8/layout/orgChart1"/>
    <dgm:cxn modelId="{F830A575-7474-4F92-9F19-96ED06BE879B}" type="presOf" srcId="{E2395665-2B71-4AB8-9F83-3B21A52998F9}" destId="{FA6EC569-8910-46D2-9CE3-87090251D32D}" srcOrd="0" destOrd="0" presId="urn:microsoft.com/office/officeart/2005/8/layout/orgChart1"/>
    <dgm:cxn modelId="{DBA5F1BE-45CE-47F0-B0B1-E43FD7C8B23C}" type="presOf" srcId="{3B04E6EB-5979-49D4-B48B-9CF225E9149F}" destId="{81559AAA-E449-490E-8F51-923E8EA70CA7}" srcOrd="0" destOrd="0" presId="urn:microsoft.com/office/officeart/2005/8/layout/orgChart1"/>
    <dgm:cxn modelId="{474031AA-BD8C-4469-A72C-CF4E9AA61EB2}" type="presOf" srcId="{5DC5DAFA-E06E-4B1E-BB2C-4DC19AF89B79}" destId="{B190C4AE-D14E-4424-9FDA-5459240CB834}" srcOrd="1" destOrd="0" presId="urn:microsoft.com/office/officeart/2005/8/layout/orgChart1"/>
    <dgm:cxn modelId="{B8748EA5-2E64-47E8-AE75-B9A95B241285}" type="presOf" srcId="{CBF142AC-72D2-4A6A-85C8-8CCCEF5E9C61}" destId="{08925262-010B-4939-B537-76651A06D050}" srcOrd="0" destOrd="0" presId="urn:microsoft.com/office/officeart/2005/8/layout/orgChart1"/>
    <dgm:cxn modelId="{C5749A7E-D5D2-4EB6-AF17-817030D2095E}" type="presOf" srcId="{5DC5DAFA-E06E-4B1E-BB2C-4DC19AF89B79}" destId="{B2023A8E-4701-4303-883D-8954BA9BE93F}" srcOrd="0" destOrd="0" presId="urn:microsoft.com/office/officeart/2005/8/layout/orgChart1"/>
    <dgm:cxn modelId="{C47D54D2-C2D1-4217-A3EC-07D02DFCEE6A}" srcId="{9F4958AD-1D78-4631-A196-A0D902C2ED11}" destId="{5DC5DAFA-E06E-4B1E-BB2C-4DC19AF89B79}" srcOrd="2" destOrd="0" parTransId="{1108E288-9FFE-4503-A2EE-B166E3281D27}" sibTransId="{0CEB12EB-4A1D-45C8-9298-E55A62691CD7}"/>
    <dgm:cxn modelId="{B8F3B444-7831-45AD-BB34-77BE66A1B5B9}" srcId="{AB69E472-1113-4E15-9888-FB4BB63992D3}" destId="{9F4958AD-1D78-4631-A196-A0D902C2ED11}" srcOrd="0" destOrd="0" parTransId="{A93BB9E4-8877-45E6-9AC3-B8A1A1405193}" sibTransId="{9EEC8B13-63A8-46F6-A5E2-9DDEE32679AB}"/>
    <dgm:cxn modelId="{43CE88C6-3E7F-492E-8683-0A3BD8F5D458}" type="presOf" srcId="{1108E288-9FFE-4503-A2EE-B166E3281D27}" destId="{15859B2E-77DC-44DA-A392-927783ECCCE4}" srcOrd="0" destOrd="0" presId="urn:microsoft.com/office/officeart/2005/8/layout/orgChart1"/>
    <dgm:cxn modelId="{21AD95E4-0293-4C5A-ACAD-11FB2EF136E9}" type="presOf" srcId="{AB69E472-1113-4E15-9888-FB4BB63992D3}" destId="{4BFDD973-DADB-4667-84EE-60347A0D2798}" srcOrd="0" destOrd="0" presId="urn:microsoft.com/office/officeart/2005/8/layout/orgChart1"/>
    <dgm:cxn modelId="{2A329658-09A6-4480-AA94-4D98A5D7FD43}" type="presParOf" srcId="{4BFDD973-DADB-4667-84EE-60347A0D2798}" destId="{72664503-393B-4339-B459-383492FCD12A}" srcOrd="0" destOrd="0" presId="urn:microsoft.com/office/officeart/2005/8/layout/orgChart1"/>
    <dgm:cxn modelId="{55645061-6D9D-48CB-9195-D61A05BEB888}" type="presParOf" srcId="{72664503-393B-4339-B459-383492FCD12A}" destId="{B4CBBE03-4345-4EFE-91D6-183C47D14A75}" srcOrd="0" destOrd="0" presId="urn:microsoft.com/office/officeart/2005/8/layout/orgChart1"/>
    <dgm:cxn modelId="{6C830F6E-E21C-48EE-8095-72E243712244}" type="presParOf" srcId="{B4CBBE03-4345-4EFE-91D6-183C47D14A75}" destId="{62A94D17-3D9F-45C2-8C63-9A56E7980F51}" srcOrd="0" destOrd="0" presId="urn:microsoft.com/office/officeart/2005/8/layout/orgChart1"/>
    <dgm:cxn modelId="{44C1CFBC-E723-4125-912A-A7A826D27385}" type="presParOf" srcId="{B4CBBE03-4345-4EFE-91D6-183C47D14A75}" destId="{7B2C0EB5-DDFB-48CA-A820-3FE3A416B281}" srcOrd="1" destOrd="0" presId="urn:microsoft.com/office/officeart/2005/8/layout/orgChart1"/>
    <dgm:cxn modelId="{F13B89D2-FE2A-4C1F-AEBE-AB4E4EBAA337}" type="presParOf" srcId="{72664503-393B-4339-B459-383492FCD12A}" destId="{31A4A1A8-7504-4A9A-8483-623DEBCBA8B0}" srcOrd="1" destOrd="0" presId="urn:microsoft.com/office/officeart/2005/8/layout/orgChart1"/>
    <dgm:cxn modelId="{4A029582-7504-4E57-BC7A-5739CBFB91D4}" type="presParOf" srcId="{31A4A1A8-7504-4A9A-8483-623DEBCBA8B0}" destId="{08925262-010B-4939-B537-76651A06D050}" srcOrd="0" destOrd="0" presId="urn:microsoft.com/office/officeart/2005/8/layout/orgChart1"/>
    <dgm:cxn modelId="{F431E5C7-6DED-445D-81B1-A4816B12F216}" type="presParOf" srcId="{31A4A1A8-7504-4A9A-8483-623DEBCBA8B0}" destId="{CEF21E2B-EE3D-4F4C-88A4-282A64EAD428}" srcOrd="1" destOrd="0" presId="urn:microsoft.com/office/officeart/2005/8/layout/orgChart1"/>
    <dgm:cxn modelId="{16D0FAEC-9B05-45E0-9FD2-64B185C02723}" type="presParOf" srcId="{CEF21E2B-EE3D-4F4C-88A4-282A64EAD428}" destId="{CAF1437D-1F2B-457F-874C-F18AC9128710}" srcOrd="0" destOrd="0" presId="urn:microsoft.com/office/officeart/2005/8/layout/orgChart1"/>
    <dgm:cxn modelId="{9EEA4D84-7DCC-4A47-8335-6DE8EE2A3699}" type="presParOf" srcId="{CAF1437D-1F2B-457F-874C-F18AC9128710}" destId="{7F36478F-30C7-4070-A0DE-7CFF489730F8}" srcOrd="0" destOrd="0" presId="urn:microsoft.com/office/officeart/2005/8/layout/orgChart1"/>
    <dgm:cxn modelId="{CF56AD5C-5304-4D91-AE31-00DDD8C68DE3}" type="presParOf" srcId="{CAF1437D-1F2B-457F-874C-F18AC9128710}" destId="{0F338056-8415-4308-BCCA-6EBCD2B91B3E}" srcOrd="1" destOrd="0" presId="urn:microsoft.com/office/officeart/2005/8/layout/orgChart1"/>
    <dgm:cxn modelId="{7A0308A0-A601-47F4-92BB-A898B73763DA}" type="presParOf" srcId="{CEF21E2B-EE3D-4F4C-88A4-282A64EAD428}" destId="{D529D81B-4367-4150-91AA-58DF89D6BF32}" srcOrd="1" destOrd="0" presId="urn:microsoft.com/office/officeart/2005/8/layout/orgChart1"/>
    <dgm:cxn modelId="{F5CBF774-13A5-4DF8-9A53-591341DF0925}" type="presParOf" srcId="{CEF21E2B-EE3D-4F4C-88A4-282A64EAD428}" destId="{70DA504B-B664-4A0C-8D13-3D7CD18BA6EE}" srcOrd="2" destOrd="0" presId="urn:microsoft.com/office/officeart/2005/8/layout/orgChart1"/>
    <dgm:cxn modelId="{685CAFE6-23FE-437C-9212-592B735E78A1}" type="presParOf" srcId="{31A4A1A8-7504-4A9A-8483-623DEBCBA8B0}" destId="{15859B2E-77DC-44DA-A392-927783ECCCE4}" srcOrd="2" destOrd="0" presId="urn:microsoft.com/office/officeart/2005/8/layout/orgChart1"/>
    <dgm:cxn modelId="{E7510E07-DDF5-4F49-9F93-BFE43EA748FD}" type="presParOf" srcId="{31A4A1A8-7504-4A9A-8483-623DEBCBA8B0}" destId="{88F6FCD8-9B2F-40C1-ABCD-3BE087DFB11B}" srcOrd="3" destOrd="0" presId="urn:microsoft.com/office/officeart/2005/8/layout/orgChart1"/>
    <dgm:cxn modelId="{E9C1DF9F-6021-4E33-A4AA-A0C946A619BE}" type="presParOf" srcId="{88F6FCD8-9B2F-40C1-ABCD-3BE087DFB11B}" destId="{84D60A73-8008-4512-A38A-76C30DEDC597}" srcOrd="0" destOrd="0" presId="urn:microsoft.com/office/officeart/2005/8/layout/orgChart1"/>
    <dgm:cxn modelId="{52882228-3AE6-4C6A-BF2F-535E2E369ECF}" type="presParOf" srcId="{84D60A73-8008-4512-A38A-76C30DEDC597}" destId="{B2023A8E-4701-4303-883D-8954BA9BE93F}" srcOrd="0" destOrd="0" presId="urn:microsoft.com/office/officeart/2005/8/layout/orgChart1"/>
    <dgm:cxn modelId="{4DCC79E5-3600-44B6-B65B-23C7E93E78A0}" type="presParOf" srcId="{84D60A73-8008-4512-A38A-76C30DEDC597}" destId="{B190C4AE-D14E-4424-9FDA-5459240CB834}" srcOrd="1" destOrd="0" presId="urn:microsoft.com/office/officeart/2005/8/layout/orgChart1"/>
    <dgm:cxn modelId="{536C40AE-AC83-43E7-967E-23BB6577ECA1}" type="presParOf" srcId="{88F6FCD8-9B2F-40C1-ABCD-3BE087DFB11B}" destId="{19431F2E-217D-4131-A073-8496DD52F283}" srcOrd="1" destOrd="0" presId="urn:microsoft.com/office/officeart/2005/8/layout/orgChart1"/>
    <dgm:cxn modelId="{EB76D38E-1320-4853-A9B0-C234E023A608}" type="presParOf" srcId="{88F6FCD8-9B2F-40C1-ABCD-3BE087DFB11B}" destId="{BFA7ADBE-6991-4FDD-A435-07766CE4D18B}" srcOrd="2" destOrd="0" presId="urn:microsoft.com/office/officeart/2005/8/layout/orgChart1"/>
    <dgm:cxn modelId="{CE1F0A09-0116-4560-9527-DE4C2A00E80B}" type="presParOf" srcId="{31A4A1A8-7504-4A9A-8483-623DEBCBA8B0}" destId="{81559AAA-E449-490E-8F51-923E8EA70CA7}" srcOrd="4" destOrd="0" presId="urn:microsoft.com/office/officeart/2005/8/layout/orgChart1"/>
    <dgm:cxn modelId="{FB19B33E-329A-4119-BF16-22FC9F0B8512}" type="presParOf" srcId="{31A4A1A8-7504-4A9A-8483-623DEBCBA8B0}" destId="{C91DF9BD-DF5A-46F4-967F-B784E0A8ADD7}" srcOrd="5" destOrd="0" presId="urn:microsoft.com/office/officeart/2005/8/layout/orgChart1"/>
    <dgm:cxn modelId="{209D5BBE-08DF-43DD-9ACE-00F8E4072034}" type="presParOf" srcId="{C91DF9BD-DF5A-46F4-967F-B784E0A8ADD7}" destId="{5697960F-9742-4626-BC41-335F823DE2B4}" srcOrd="0" destOrd="0" presId="urn:microsoft.com/office/officeart/2005/8/layout/orgChart1"/>
    <dgm:cxn modelId="{02418B85-7506-4D5A-A301-7D178AB077AB}" type="presParOf" srcId="{5697960F-9742-4626-BC41-335F823DE2B4}" destId="{23A90932-5FAF-40F0-9BEC-1A88D9085E33}" srcOrd="0" destOrd="0" presId="urn:microsoft.com/office/officeart/2005/8/layout/orgChart1"/>
    <dgm:cxn modelId="{20085C24-EEB9-41B2-9151-26917929B84A}" type="presParOf" srcId="{5697960F-9742-4626-BC41-335F823DE2B4}" destId="{41F2CFE5-CD5E-4556-A72E-58D4A199113B}" srcOrd="1" destOrd="0" presId="urn:microsoft.com/office/officeart/2005/8/layout/orgChart1"/>
    <dgm:cxn modelId="{5A7F1BE2-4E98-4775-A0F8-BD2CC3C2417B}" type="presParOf" srcId="{C91DF9BD-DF5A-46F4-967F-B784E0A8ADD7}" destId="{ED2FDB2F-2714-4D9E-81F8-382508F5DF0D}" srcOrd="1" destOrd="0" presId="urn:microsoft.com/office/officeart/2005/8/layout/orgChart1"/>
    <dgm:cxn modelId="{06104C48-BF12-488B-9798-D670B2A9F156}" type="presParOf" srcId="{C91DF9BD-DF5A-46F4-967F-B784E0A8ADD7}" destId="{734191F9-F060-4640-BDF4-7FCA0741EBD0}" srcOrd="2" destOrd="0" presId="urn:microsoft.com/office/officeart/2005/8/layout/orgChart1"/>
    <dgm:cxn modelId="{B73FC9C6-F623-4FCB-8F11-1E01C63AFCE1}" type="presParOf" srcId="{72664503-393B-4339-B459-383492FCD12A}" destId="{533FFC48-E027-4F2D-902C-A5EA4873B572}" srcOrd="2" destOrd="0" presId="urn:microsoft.com/office/officeart/2005/8/layout/orgChart1"/>
    <dgm:cxn modelId="{D227FF48-8701-4584-BE7B-2D45A973B0B3}" type="presParOf" srcId="{533FFC48-E027-4F2D-902C-A5EA4873B572}" destId="{FA6EC569-8910-46D2-9CE3-87090251D32D}" srcOrd="0" destOrd="0" presId="urn:microsoft.com/office/officeart/2005/8/layout/orgChart1"/>
    <dgm:cxn modelId="{B3962D91-0D0B-4D7F-A9AC-03BA67B6F1D2}" type="presParOf" srcId="{533FFC48-E027-4F2D-902C-A5EA4873B572}" destId="{AD4E02B2-6DF7-453E-AD96-F0C2A205AC7D}" srcOrd="1" destOrd="0" presId="urn:microsoft.com/office/officeart/2005/8/layout/orgChart1"/>
    <dgm:cxn modelId="{09BDC0C6-41F8-41C8-8901-4C9CC9E3C38B}" type="presParOf" srcId="{AD4E02B2-6DF7-453E-AD96-F0C2A205AC7D}" destId="{94A4A2CA-32AA-4FF0-A755-D2111325959A}" srcOrd="0" destOrd="0" presId="urn:microsoft.com/office/officeart/2005/8/layout/orgChart1"/>
    <dgm:cxn modelId="{10925960-A529-4D92-8D70-07BA7B946C4F}" type="presParOf" srcId="{94A4A2CA-32AA-4FF0-A755-D2111325959A}" destId="{6FA26106-E432-45AC-BBF8-B70A76AC449A}" srcOrd="0" destOrd="0" presId="urn:microsoft.com/office/officeart/2005/8/layout/orgChart1"/>
    <dgm:cxn modelId="{44D50EBF-CC40-4F2C-86AC-FB3D18448047}" type="presParOf" srcId="{94A4A2CA-32AA-4FF0-A755-D2111325959A}" destId="{CD1E5CA7-807C-4946-BB6F-3DFD90CDC930}" srcOrd="1" destOrd="0" presId="urn:microsoft.com/office/officeart/2005/8/layout/orgChart1"/>
    <dgm:cxn modelId="{14A8499F-F54C-41AE-B9ED-21A14E9EB9EC}" type="presParOf" srcId="{AD4E02B2-6DF7-453E-AD96-F0C2A205AC7D}" destId="{72A9885B-8212-4BC4-8531-53AE0D1EF9CE}" srcOrd="1" destOrd="0" presId="urn:microsoft.com/office/officeart/2005/8/layout/orgChart1"/>
    <dgm:cxn modelId="{B399D98A-1009-4F33-B9DC-C8E8CB227739}" type="presParOf" srcId="{AD4E02B2-6DF7-453E-AD96-F0C2A205AC7D}" destId="{E8B05BFD-7F5D-408A-8EC9-370AC01EB7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CD774D-BC62-42A6-B19F-5CC9BE109A39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l-GR"/>
        </a:p>
      </dgm:t>
    </dgm:pt>
    <dgm:pt modelId="{8BDFCA8F-4993-448D-A677-A9226D2F1508}">
      <dgm:prSet phldrT="[Κείμενο]"/>
      <dgm:spPr/>
      <dgm:t>
        <a:bodyPr/>
        <a:lstStyle/>
        <a:p>
          <a:r>
            <a:rPr lang="el-GR" dirty="0" smtClean="0"/>
            <a:t>Τα άτομα έχουν συγκεκριμένα κινητικά ελλείμματα όπως:</a:t>
          </a:r>
          <a:endParaRPr lang="el-GR" dirty="0"/>
        </a:p>
      </dgm:t>
    </dgm:pt>
    <dgm:pt modelId="{B3E2DA28-1296-437C-9DCD-CC92573F4B80}" type="parTrans" cxnId="{D425F5A2-15DF-4FE5-96B2-66BB1C492639}">
      <dgm:prSet/>
      <dgm:spPr/>
      <dgm:t>
        <a:bodyPr/>
        <a:lstStyle/>
        <a:p>
          <a:endParaRPr lang="el-GR"/>
        </a:p>
      </dgm:t>
    </dgm:pt>
    <dgm:pt modelId="{45C7ACA1-2B5B-4443-952A-F5F28C64BE59}" type="sibTrans" cxnId="{D425F5A2-15DF-4FE5-96B2-66BB1C492639}">
      <dgm:prSet/>
      <dgm:spPr/>
      <dgm:t>
        <a:bodyPr/>
        <a:lstStyle/>
        <a:p>
          <a:endParaRPr lang="el-GR"/>
        </a:p>
      </dgm:t>
    </dgm:pt>
    <dgm:pt modelId="{33D44135-08E0-4583-B9ED-AFCF409FED7B}">
      <dgm:prSet phldrT="[Κείμενο]"/>
      <dgm:spPr/>
      <dgm:t>
        <a:bodyPr/>
        <a:lstStyle/>
        <a:p>
          <a:r>
            <a:rPr lang="el-GR" dirty="0" smtClean="0"/>
            <a:t>Υπερτονία</a:t>
          </a:r>
        </a:p>
        <a:p>
          <a:r>
            <a:rPr lang="el-GR" dirty="0" smtClean="0"/>
            <a:t>Υποτονία με αδυναμία </a:t>
          </a:r>
        </a:p>
        <a:p>
          <a:r>
            <a:rPr lang="el-GR" dirty="0" smtClean="0"/>
            <a:t>Παθολογικά πρότυπα μυϊκής ενεργοποίησης</a:t>
          </a:r>
        </a:p>
        <a:p>
          <a:r>
            <a:rPr lang="el-GR" dirty="0" smtClean="0"/>
            <a:t>Υπερβολική </a:t>
          </a:r>
          <a:r>
            <a:rPr lang="el-GR" dirty="0" err="1" smtClean="0"/>
            <a:t>συνσύσπαση</a:t>
          </a:r>
          <a:endParaRPr lang="el-GR" dirty="0" smtClean="0"/>
        </a:p>
      </dgm:t>
    </dgm:pt>
    <dgm:pt modelId="{E3AB5D99-22E1-4190-8323-A322DDF23DDA}" type="parTrans" cxnId="{A681EC4F-45CF-4279-ABB8-8CBDC8A94020}">
      <dgm:prSet/>
      <dgm:spPr/>
      <dgm:t>
        <a:bodyPr/>
        <a:lstStyle/>
        <a:p>
          <a:endParaRPr lang="el-GR"/>
        </a:p>
      </dgm:t>
    </dgm:pt>
    <dgm:pt modelId="{803ED973-C770-435C-90A3-F21EA90FC3FB}" type="sibTrans" cxnId="{A681EC4F-45CF-4279-ABB8-8CBDC8A94020}">
      <dgm:prSet/>
      <dgm:spPr/>
      <dgm:t>
        <a:bodyPr/>
        <a:lstStyle/>
        <a:p>
          <a:endParaRPr lang="el-GR"/>
        </a:p>
      </dgm:t>
    </dgm:pt>
    <dgm:pt modelId="{090C9CF9-1181-4555-B7A8-0599CE3722CD}">
      <dgm:prSet phldrT="[Κείμενο]"/>
      <dgm:spPr/>
      <dgm:t>
        <a:bodyPr/>
        <a:lstStyle/>
        <a:p>
          <a:r>
            <a:rPr lang="el-GR" dirty="0" smtClean="0"/>
            <a:t>Οι μεμονωμένες κινήσεις είναι πτωχές ή δεν υπάρχουν  (κακός επιλεκτικός κινητικός έλεγχος)</a:t>
          </a:r>
        </a:p>
        <a:p>
          <a:r>
            <a:rPr lang="el-GR" dirty="0" smtClean="0"/>
            <a:t>Παθολογικές στάσεις</a:t>
          </a:r>
        </a:p>
        <a:p>
          <a:r>
            <a:rPr lang="el-GR" dirty="0" smtClean="0"/>
            <a:t>Προβλήματα χειρισμού αντικειμένων</a:t>
          </a:r>
          <a:endParaRPr lang="el-GR" dirty="0"/>
        </a:p>
      </dgm:t>
    </dgm:pt>
    <dgm:pt modelId="{8E485070-0770-4A62-B302-CF95506F1322}" type="parTrans" cxnId="{8514DA9A-383A-48BB-9379-508BBFA2CC6D}">
      <dgm:prSet/>
      <dgm:spPr/>
      <dgm:t>
        <a:bodyPr/>
        <a:lstStyle/>
        <a:p>
          <a:endParaRPr lang="el-GR"/>
        </a:p>
      </dgm:t>
    </dgm:pt>
    <dgm:pt modelId="{1A105927-7386-4CCA-A23B-64835455A342}" type="sibTrans" cxnId="{8514DA9A-383A-48BB-9379-508BBFA2CC6D}">
      <dgm:prSet/>
      <dgm:spPr/>
      <dgm:t>
        <a:bodyPr/>
        <a:lstStyle/>
        <a:p>
          <a:endParaRPr lang="el-GR"/>
        </a:p>
      </dgm:t>
    </dgm:pt>
    <dgm:pt modelId="{0751104F-B9BF-4EE3-815D-756E37DBA5D9}">
      <dgm:prSet phldrT="[Κείμενο]"/>
      <dgm:spPr/>
      <dgm:t>
        <a:bodyPr/>
        <a:lstStyle/>
        <a:p>
          <a:r>
            <a:rPr lang="el-GR" dirty="0" smtClean="0"/>
            <a:t>(εκτός από </a:t>
          </a:r>
          <a:r>
            <a:rPr lang="el-GR" dirty="0" err="1" smtClean="0"/>
            <a:t>νευρομυϊκά</a:t>
          </a:r>
          <a:r>
            <a:rPr lang="el-GR" dirty="0" smtClean="0"/>
            <a:t> </a:t>
          </a:r>
          <a:r>
            <a:rPr lang="el-GR" dirty="0" err="1" smtClean="0"/>
            <a:t>προβλήματα….)</a:t>
          </a:r>
          <a:r>
            <a:rPr lang="el-GR" dirty="0" err="1" smtClean="0">
              <a:sym typeface="Wingdings" pitchFamily="2" charset="2"/>
            </a:rPr>
            <a:t></a:t>
          </a:r>
          <a:r>
            <a:rPr lang="el-GR" dirty="0" smtClean="0">
              <a:sym typeface="Wingdings" pitchFamily="2" charset="2"/>
            </a:rPr>
            <a:t> </a:t>
          </a:r>
          <a:r>
            <a:rPr lang="el-GR" dirty="0" err="1" smtClean="0">
              <a:sym typeface="Wingdings" pitchFamily="2" charset="2"/>
            </a:rPr>
            <a:t>μυοσκελετικά</a:t>
          </a:r>
          <a:r>
            <a:rPr lang="el-GR" dirty="0" smtClean="0">
              <a:sym typeface="Wingdings" pitchFamily="2" charset="2"/>
            </a:rPr>
            <a:t> προβλήματα </a:t>
          </a:r>
          <a:endParaRPr lang="el-GR" dirty="0"/>
        </a:p>
      </dgm:t>
    </dgm:pt>
    <dgm:pt modelId="{5E00CC41-2978-476F-9CC5-147F925B00FB}" type="parTrans" cxnId="{B213F71C-61F1-4FD7-96D6-419007724631}">
      <dgm:prSet/>
      <dgm:spPr/>
      <dgm:t>
        <a:bodyPr/>
        <a:lstStyle/>
        <a:p>
          <a:endParaRPr lang="el-GR"/>
        </a:p>
      </dgm:t>
    </dgm:pt>
    <dgm:pt modelId="{46580DD6-EEA6-4F12-82F7-F13B89806F79}" type="sibTrans" cxnId="{B213F71C-61F1-4FD7-96D6-419007724631}">
      <dgm:prSet/>
      <dgm:spPr/>
      <dgm:t>
        <a:bodyPr/>
        <a:lstStyle/>
        <a:p>
          <a:endParaRPr lang="el-GR"/>
        </a:p>
      </dgm:t>
    </dgm:pt>
    <dgm:pt modelId="{3FA29907-A7DE-46D1-9DAE-E601F9D38DD5}" type="pres">
      <dgm:prSet presAssocID="{B7CD774D-BC62-42A6-B19F-5CC9BE109A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227C20B9-0AE5-47AA-8939-EC85BFFC4310}" type="pres">
      <dgm:prSet presAssocID="{8BDFCA8F-4993-448D-A677-A9226D2F1508}" presName="hierRoot1" presStyleCnt="0">
        <dgm:presLayoutVars>
          <dgm:hierBranch val="init"/>
        </dgm:presLayoutVars>
      </dgm:prSet>
      <dgm:spPr/>
    </dgm:pt>
    <dgm:pt modelId="{55E2B2DC-C7FD-4FD2-B196-158C1D9CA34A}" type="pres">
      <dgm:prSet presAssocID="{8BDFCA8F-4993-448D-A677-A9226D2F1508}" presName="rootComposite1" presStyleCnt="0"/>
      <dgm:spPr/>
    </dgm:pt>
    <dgm:pt modelId="{02878804-5518-45F3-BE7D-DF99DD0C287A}" type="pres">
      <dgm:prSet presAssocID="{8BDFCA8F-4993-448D-A677-A9226D2F150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B20244AC-5F19-4975-9674-AED5B7D2AFC9}" type="pres">
      <dgm:prSet presAssocID="{8BDFCA8F-4993-448D-A677-A9226D2F1508}" presName="rootConnector1" presStyleLbl="node1" presStyleIdx="0" presStyleCnt="0"/>
      <dgm:spPr/>
      <dgm:t>
        <a:bodyPr/>
        <a:lstStyle/>
        <a:p>
          <a:endParaRPr lang="el-GR"/>
        </a:p>
      </dgm:t>
    </dgm:pt>
    <dgm:pt modelId="{430C7821-CAA8-4CC5-9CB3-65C349B849A6}" type="pres">
      <dgm:prSet presAssocID="{8BDFCA8F-4993-448D-A677-A9226D2F1508}" presName="hierChild2" presStyleCnt="0"/>
      <dgm:spPr/>
    </dgm:pt>
    <dgm:pt modelId="{8E91C55A-0063-4EC7-BB0C-801D6497A93F}" type="pres">
      <dgm:prSet presAssocID="{E3AB5D99-22E1-4190-8323-A322DDF23DDA}" presName="Name37" presStyleLbl="parChTrans1D2" presStyleIdx="0" presStyleCnt="3"/>
      <dgm:spPr/>
      <dgm:t>
        <a:bodyPr/>
        <a:lstStyle/>
        <a:p>
          <a:endParaRPr lang="el-GR"/>
        </a:p>
      </dgm:t>
    </dgm:pt>
    <dgm:pt modelId="{EC24D9E3-B14C-4B07-8B1B-6C70B1249B76}" type="pres">
      <dgm:prSet presAssocID="{33D44135-08E0-4583-B9ED-AFCF409FED7B}" presName="hierRoot2" presStyleCnt="0">
        <dgm:presLayoutVars>
          <dgm:hierBranch val="init"/>
        </dgm:presLayoutVars>
      </dgm:prSet>
      <dgm:spPr/>
    </dgm:pt>
    <dgm:pt modelId="{DD8EB9D8-8B3A-465D-9ED9-527A7289C15B}" type="pres">
      <dgm:prSet presAssocID="{33D44135-08E0-4583-B9ED-AFCF409FED7B}" presName="rootComposite" presStyleCnt="0"/>
      <dgm:spPr/>
    </dgm:pt>
    <dgm:pt modelId="{0A0C3FE2-7BC6-42EB-AE01-56F88DF80F54}" type="pres">
      <dgm:prSet presAssocID="{33D44135-08E0-4583-B9ED-AFCF409FED7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0B8C991-C83B-4A2C-902F-BA28F722D794}" type="pres">
      <dgm:prSet presAssocID="{33D44135-08E0-4583-B9ED-AFCF409FED7B}" presName="rootConnector" presStyleLbl="node2" presStyleIdx="0" presStyleCnt="3"/>
      <dgm:spPr/>
      <dgm:t>
        <a:bodyPr/>
        <a:lstStyle/>
        <a:p>
          <a:endParaRPr lang="el-GR"/>
        </a:p>
      </dgm:t>
    </dgm:pt>
    <dgm:pt modelId="{7A288F9D-4731-4CEC-B809-AE071399E409}" type="pres">
      <dgm:prSet presAssocID="{33D44135-08E0-4583-B9ED-AFCF409FED7B}" presName="hierChild4" presStyleCnt="0"/>
      <dgm:spPr/>
    </dgm:pt>
    <dgm:pt modelId="{28380A8C-1463-45F0-BFFA-9F73A238950D}" type="pres">
      <dgm:prSet presAssocID="{33D44135-08E0-4583-B9ED-AFCF409FED7B}" presName="hierChild5" presStyleCnt="0"/>
      <dgm:spPr/>
    </dgm:pt>
    <dgm:pt modelId="{9E1E0281-83EC-4494-ACAF-12ECB7677E3A}" type="pres">
      <dgm:prSet presAssocID="{8E485070-0770-4A62-B302-CF95506F1322}" presName="Name37" presStyleLbl="parChTrans1D2" presStyleIdx="1" presStyleCnt="3"/>
      <dgm:spPr/>
      <dgm:t>
        <a:bodyPr/>
        <a:lstStyle/>
        <a:p>
          <a:endParaRPr lang="el-GR"/>
        </a:p>
      </dgm:t>
    </dgm:pt>
    <dgm:pt modelId="{4675DDDB-5E27-4CF4-9DD9-10A50BF9862B}" type="pres">
      <dgm:prSet presAssocID="{090C9CF9-1181-4555-B7A8-0599CE3722CD}" presName="hierRoot2" presStyleCnt="0">
        <dgm:presLayoutVars>
          <dgm:hierBranch val="init"/>
        </dgm:presLayoutVars>
      </dgm:prSet>
      <dgm:spPr/>
    </dgm:pt>
    <dgm:pt modelId="{4BE6E7F3-9C29-4786-B185-B0222B18A70D}" type="pres">
      <dgm:prSet presAssocID="{090C9CF9-1181-4555-B7A8-0599CE3722CD}" presName="rootComposite" presStyleCnt="0"/>
      <dgm:spPr/>
    </dgm:pt>
    <dgm:pt modelId="{5F720A87-8585-41C0-B54B-97C8A09D3587}" type="pres">
      <dgm:prSet presAssocID="{090C9CF9-1181-4555-B7A8-0599CE3722CD}" presName="rootText" presStyleLbl="node2" presStyleIdx="1" presStyleCnt="3" custScaleY="14536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D8A2E10-3902-4210-96D8-FAB7542ED361}" type="pres">
      <dgm:prSet presAssocID="{090C9CF9-1181-4555-B7A8-0599CE3722CD}" presName="rootConnector" presStyleLbl="node2" presStyleIdx="1" presStyleCnt="3"/>
      <dgm:spPr/>
      <dgm:t>
        <a:bodyPr/>
        <a:lstStyle/>
        <a:p>
          <a:endParaRPr lang="el-GR"/>
        </a:p>
      </dgm:t>
    </dgm:pt>
    <dgm:pt modelId="{2DF86945-BBEF-4257-96B8-C0D72F7B9EC4}" type="pres">
      <dgm:prSet presAssocID="{090C9CF9-1181-4555-B7A8-0599CE3722CD}" presName="hierChild4" presStyleCnt="0"/>
      <dgm:spPr/>
    </dgm:pt>
    <dgm:pt modelId="{02226B7E-8D76-4276-8C52-F3627A23E293}" type="pres">
      <dgm:prSet presAssocID="{090C9CF9-1181-4555-B7A8-0599CE3722CD}" presName="hierChild5" presStyleCnt="0"/>
      <dgm:spPr/>
    </dgm:pt>
    <dgm:pt modelId="{4A08B08D-71A9-495D-ADBB-128CFF75F075}" type="pres">
      <dgm:prSet presAssocID="{5E00CC41-2978-476F-9CC5-147F925B00FB}" presName="Name37" presStyleLbl="parChTrans1D2" presStyleIdx="2" presStyleCnt="3"/>
      <dgm:spPr/>
      <dgm:t>
        <a:bodyPr/>
        <a:lstStyle/>
        <a:p>
          <a:endParaRPr lang="el-GR"/>
        </a:p>
      </dgm:t>
    </dgm:pt>
    <dgm:pt modelId="{C22D7910-C87D-409D-84D6-6506234B6CEA}" type="pres">
      <dgm:prSet presAssocID="{0751104F-B9BF-4EE3-815D-756E37DBA5D9}" presName="hierRoot2" presStyleCnt="0">
        <dgm:presLayoutVars>
          <dgm:hierBranch val="init"/>
        </dgm:presLayoutVars>
      </dgm:prSet>
      <dgm:spPr/>
    </dgm:pt>
    <dgm:pt modelId="{118CB23D-F57C-4D2B-A7D7-3421B66739F4}" type="pres">
      <dgm:prSet presAssocID="{0751104F-B9BF-4EE3-815D-756E37DBA5D9}" presName="rootComposite" presStyleCnt="0"/>
      <dgm:spPr/>
    </dgm:pt>
    <dgm:pt modelId="{B4EC062B-8228-4166-9911-5B46B69DD873}" type="pres">
      <dgm:prSet presAssocID="{0751104F-B9BF-4EE3-815D-756E37DBA5D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67EAEF6-2E65-495D-8631-16A3237008CE}" type="pres">
      <dgm:prSet presAssocID="{0751104F-B9BF-4EE3-815D-756E37DBA5D9}" presName="rootConnector" presStyleLbl="node2" presStyleIdx="2" presStyleCnt="3"/>
      <dgm:spPr/>
      <dgm:t>
        <a:bodyPr/>
        <a:lstStyle/>
        <a:p>
          <a:endParaRPr lang="el-GR"/>
        </a:p>
      </dgm:t>
    </dgm:pt>
    <dgm:pt modelId="{FD6A7C1D-5DCC-4D5D-9974-2AE693D47028}" type="pres">
      <dgm:prSet presAssocID="{0751104F-B9BF-4EE3-815D-756E37DBA5D9}" presName="hierChild4" presStyleCnt="0"/>
      <dgm:spPr/>
    </dgm:pt>
    <dgm:pt modelId="{2A155CE9-66D8-46A0-B252-A64FC2B2C868}" type="pres">
      <dgm:prSet presAssocID="{0751104F-B9BF-4EE3-815D-756E37DBA5D9}" presName="hierChild5" presStyleCnt="0"/>
      <dgm:spPr/>
    </dgm:pt>
    <dgm:pt modelId="{42F51B4C-6632-4AD0-8B98-68B63F071C90}" type="pres">
      <dgm:prSet presAssocID="{8BDFCA8F-4993-448D-A677-A9226D2F1508}" presName="hierChild3" presStyleCnt="0"/>
      <dgm:spPr/>
    </dgm:pt>
  </dgm:ptLst>
  <dgm:cxnLst>
    <dgm:cxn modelId="{8514DA9A-383A-48BB-9379-508BBFA2CC6D}" srcId="{8BDFCA8F-4993-448D-A677-A9226D2F1508}" destId="{090C9CF9-1181-4555-B7A8-0599CE3722CD}" srcOrd="1" destOrd="0" parTransId="{8E485070-0770-4A62-B302-CF95506F1322}" sibTransId="{1A105927-7386-4CCA-A23B-64835455A342}"/>
    <dgm:cxn modelId="{34AF745C-9EE8-49A3-8C0F-F41FFF8EB4F8}" type="presOf" srcId="{33D44135-08E0-4583-B9ED-AFCF409FED7B}" destId="{10B8C991-C83B-4A2C-902F-BA28F722D794}" srcOrd="1" destOrd="0" presId="urn:microsoft.com/office/officeart/2005/8/layout/orgChart1"/>
    <dgm:cxn modelId="{F6B090BF-2571-4F58-A264-A5F3CD95B90A}" type="presOf" srcId="{090C9CF9-1181-4555-B7A8-0599CE3722CD}" destId="{5F720A87-8585-41C0-B54B-97C8A09D3587}" srcOrd="0" destOrd="0" presId="urn:microsoft.com/office/officeart/2005/8/layout/orgChart1"/>
    <dgm:cxn modelId="{BE817A5C-887B-4D9C-AE0A-94A9BF81B176}" type="presOf" srcId="{0751104F-B9BF-4EE3-815D-756E37DBA5D9}" destId="{B4EC062B-8228-4166-9911-5B46B69DD873}" srcOrd="0" destOrd="0" presId="urn:microsoft.com/office/officeart/2005/8/layout/orgChart1"/>
    <dgm:cxn modelId="{3EC9C5AD-CDFC-40D3-A5E0-DE4FA6D48FC3}" type="presOf" srcId="{8BDFCA8F-4993-448D-A677-A9226D2F1508}" destId="{02878804-5518-45F3-BE7D-DF99DD0C287A}" srcOrd="0" destOrd="0" presId="urn:microsoft.com/office/officeart/2005/8/layout/orgChart1"/>
    <dgm:cxn modelId="{B357EBD2-68FC-4D4E-9C4B-252024429062}" type="presOf" srcId="{0751104F-B9BF-4EE3-815D-756E37DBA5D9}" destId="{167EAEF6-2E65-495D-8631-16A3237008CE}" srcOrd="1" destOrd="0" presId="urn:microsoft.com/office/officeart/2005/8/layout/orgChart1"/>
    <dgm:cxn modelId="{3F64C330-283D-49E4-A918-76EC36CE6B24}" type="presOf" srcId="{090C9CF9-1181-4555-B7A8-0599CE3722CD}" destId="{9D8A2E10-3902-4210-96D8-FAB7542ED361}" srcOrd="1" destOrd="0" presId="urn:microsoft.com/office/officeart/2005/8/layout/orgChart1"/>
    <dgm:cxn modelId="{F43C6981-66E9-4A15-A17C-436E2DB0A337}" type="presOf" srcId="{5E00CC41-2978-476F-9CC5-147F925B00FB}" destId="{4A08B08D-71A9-495D-ADBB-128CFF75F075}" srcOrd="0" destOrd="0" presId="urn:microsoft.com/office/officeart/2005/8/layout/orgChart1"/>
    <dgm:cxn modelId="{23907E5E-59DF-4249-8381-5ACB009A89FB}" type="presOf" srcId="{8BDFCA8F-4993-448D-A677-A9226D2F1508}" destId="{B20244AC-5F19-4975-9674-AED5B7D2AFC9}" srcOrd="1" destOrd="0" presId="urn:microsoft.com/office/officeart/2005/8/layout/orgChart1"/>
    <dgm:cxn modelId="{A681EC4F-45CF-4279-ABB8-8CBDC8A94020}" srcId="{8BDFCA8F-4993-448D-A677-A9226D2F1508}" destId="{33D44135-08E0-4583-B9ED-AFCF409FED7B}" srcOrd="0" destOrd="0" parTransId="{E3AB5D99-22E1-4190-8323-A322DDF23DDA}" sibTransId="{803ED973-C770-435C-90A3-F21EA90FC3FB}"/>
    <dgm:cxn modelId="{D425F5A2-15DF-4FE5-96B2-66BB1C492639}" srcId="{B7CD774D-BC62-42A6-B19F-5CC9BE109A39}" destId="{8BDFCA8F-4993-448D-A677-A9226D2F1508}" srcOrd="0" destOrd="0" parTransId="{B3E2DA28-1296-437C-9DCD-CC92573F4B80}" sibTransId="{45C7ACA1-2B5B-4443-952A-F5F28C64BE59}"/>
    <dgm:cxn modelId="{CB433BE0-D0C0-4C7B-B34E-4578FCE45E0E}" type="presOf" srcId="{E3AB5D99-22E1-4190-8323-A322DDF23DDA}" destId="{8E91C55A-0063-4EC7-BB0C-801D6497A93F}" srcOrd="0" destOrd="0" presId="urn:microsoft.com/office/officeart/2005/8/layout/orgChart1"/>
    <dgm:cxn modelId="{EBEED0EC-3621-462B-A4C4-A58C90624621}" type="presOf" srcId="{33D44135-08E0-4583-B9ED-AFCF409FED7B}" destId="{0A0C3FE2-7BC6-42EB-AE01-56F88DF80F54}" srcOrd="0" destOrd="0" presId="urn:microsoft.com/office/officeart/2005/8/layout/orgChart1"/>
    <dgm:cxn modelId="{B213F71C-61F1-4FD7-96D6-419007724631}" srcId="{8BDFCA8F-4993-448D-A677-A9226D2F1508}" destId="{0751104F-B9BF-4EE3-815D-756E37DBA5D9}" srcOrd="2" destOrd="0" parTransId="{5E00CC41-2978-476F-9CC5-147F925B00FB}" sibTransId="{46580DD6-EEA6-4F12-82F7-F13B89806F79}"/>
    <dgm:cxn modelId="{D62B47F6-6BE3-4C06-B6CB-CB814B691FF2}" type="presOf" srcId="{8E485070-0770-4A62-B302-CF95506F1322}" destId="{9E1E0281-83EC-4494-ACAF-12ECB7677E3A}" srcOrd="0" destOrd="0" presId="urn:microsoft.com/office/officeart/2005/8/layout/orgChart1"/>
    <dgm:cxn modelId="{BB750D15-1D81-43F5-9F5E-69296602C03E}" type="presOf" srcId="{B7CD774D-BC62-42A6-B19F-5CC9BE109A39}" destId="{3FA29907-A7DE-46D1-9DAE-E601F9D38DD5}" srcOrd="0" destOrd="0" presId="urn:microsoft.com/office/officeart/2005/8/layout/orgChart1"/>
    <dgm:cxn modelId="{FDDB2135-8D83-4998-A7B3-E61DB3DD7695}" type="presParOf" srcId="{3FA29907-A7DE-46D1-9DAE-E601F9D38DD5}" destId="{227C20B9-0AE5-47AA-8939-EC85BFFC4310}" srcOrd="0" destOrd="0" presId="urn:microsoft.com/office/officeart/2005/8/layout/orgChart1"/>
    <dgm:cxn modelId="{1ED1A4A2-5018-4C1B-BD09-A92BFF1314D1}" type="presParOf" srcId="{227C20B9-0AE5-47AA-8939-EC85BFFC4310}" destId="{55E2B2DC-C7FD-4FD2-B196-158C1D9CA34A}" srcOrd="0" destOrd="0" presId="urn:microsoft.com/office/officeart/2005/8/layout/orgChart1"/>
    <dgm:cxn modelId="{CF793496-F159-4536-B1EB-49C1BCBF50FC}" type="presParOf" srcId="{55E2B2DC-C7FD-4FD2-B196-158C1D9CA34A}" destId="{02878804-5518-45F3-BE7D-DF99DD0C287A}" srcOrd="0" destOrd="0" presId="urn:microsoft.com/office/officeart/2005/8/layout/orgChart1"/>
    <dgm:cxn modelId="{D37B4CB6-388B-4172-AD97-7A7BA1DA1504}" type="presParOf" srcId="{55E2B2DC-C7FD-4FD2-B196-158C1D9CA34A}" destId="{B20244AC-5F19-4975-9674-AED5B7D2AFC9}" srcOrd="1" destOrd="0" presId="urn:microsoft.com/office/officeart/2005/8/layout/orgChart1"/>
    <dgm:cxn modelId="{B4390F86-DEFD-443A-AD05-519C575FEACC}" type="presParOf" srcId="{227C20B9-0AE5-47AA-8939-EC85BFFC4310}" destId="{430C7821-CAA8-4CC5-9CB3-65C349B849A6}" srcOrd="1" destOrd="0" presId="urn:microsoft.com/office/officeart/2005/8/layout/orgChart1"/>
    <dgm:cxn modelId="{C7B4585D-587D-42C3-804A-C5B9B655F78F}" type="presParOf" srcId="{430C7821-CAA8-4CC5-9CB3-65C349B849A6}" destId="{8E91C55A-0063-4EC7-BB0C-801D6497A93F}" srcOrd="0" destOrd="0" presId="urn:microsoft.com/office/officeart/2005/8/layout/orgChart1"/>
    <dgm:cxn modelId="{182130EB-AD74-453F-9F9E-F0DBC2E8E511}" type="presParOf" srcId="{430C7821-CAA8-4CC5-9CB3-65C349B849A6}" destId="{EC24D9E3-B14C-4B07-8B1B-6C70B1249B76}" srcOrd="1" destOrd="0" presId="urn:microsoft.com/office/officeart/2005/8/layout/orgChart1"/>
    <dgm:cxn modelId="{D351FB69-5F4F-4177-9AD5-926FD3B8B7FE}" type="presParOf" srcId="{EC24D9E3-B14C-4B07-8B1B-6C70B1249B76}" destId="{DD8EB9D8-8B3A-465D-9ED9-527A7289C15B}" srcOrd="0" destOrd="0" presId="urn:microsoft.com/office/officeart/2005/8/layout/orgChart1"/>
    <dgm:cxn modelId="{24AC456A-ADD3-4318-831B-115A9521F49B}" type="presParOf" srcId="{DD8EB9D8-8B3A-465D-9ED9-527A7289C15B}" destId="{0A0C3FE2-7BC6-42EB-AE01-56F88DF80F54}" srcOrd="0" destOrd="0" presId="urn:microsoft.com/office/officeart/2005/8/layout/orgChart1"/>
    <dgm:cxn modelId="{45BB9C4E-CB17-4711-B246-5116B8782B00}" type="presParOf" srcId="{DD8EB9D8-8B3A-465D-9ED9-527A7289C15B}" destId="{10B8C991-C83B-4A2C-902F-BA28F722D794}" srcOrd="1" destOrd="0" presId="urn:microsoft.com/office/officeart/2005/8/layout/orgChart1"/>
    <dgm:cxn modelId="{D1B65C08-2D28-4F99-A658-872C6BBC95E1}" type="presParOf" srcId="{EC24D9E3-B14C-4B07-8B1B-6C70B1249B76}" destId="{7A288F9D-4731-4CEC-B809-AE071399E409}" srcOrd="1" destOrd="0" presId="urn:microsoft.com/office/officeart/2005/8/layout/orgChart1"/>
    <dgm:cxn modelId="{EA55932D-FD0D-40CD-B4EC-172C194C5C20}" type="presParOf" srcId="{EC24D9E3-B14C-4B07-8B1B-6C70B1249B76}" destId="{28380A8C-1463-45F0-BFFA-9F73A238950D}" srcOrd="2" destOrd="0" presId="urn:microsoft.com/office/officeart/2005/8/layout/orgChart1"/>
    <dgm:cxn modelId="{D98BE6AB-1DC2-4E71-ACE2-6926E1D200C5}" type="presParOf" srcId="{430C7821-CAA8-4CC5-9CB3-65C349B849A6}" destId="{9E1E0281-83EC-4494-ACAF-12ECB7677E3A}" srcOrd="2" destOrd="0" presId="urn:microsoft.com/office/officeart/2005/8/layout/orgChart1"/>
    <dgm:cxn modelId="{3A95C4EF-16B1-41FF-9844-9AADC2B8529B}" type="presParOf" srcId="{430C7821-CAA8-4CC5-9CB3-65C349B849A6}" destId="{4675DDDB-5E27-4CF4-9DD9-10A50BF9862B}" srcOrd="3" destOrd="0" presId="urn:microsoft.com/office/officeart/2005/8/layout/orgChart1"/>
    <dgm:cxn modelId="{C086077A-0BCA-4D55-86B1-D10D18E66EAC}" type="presParOf" srcId="{4675DDDB-5E27-4CF4-9DD9-10A50BF9862B}" destId="{4BE6E7F3-9C29-4786-B185-B0222B18A70D}" srcOrd="0" destOrd="0" presId="urn:microsoft.com/office/officeart/2005/8/layout/orgChart1"/>
    <dgm:cxn modelId="{7E80B43E-B92C-46DB-B00E-201B9306ECAB}" type="presParOf" srcId="{4BE6E7F3-9C29-4786-B185-B0222B18A70D}" destId="{5F720A87-8585-41C0-B54B-97C8A09D3587}" srcOrd="0" destOrd="0" presId="urn:microsoft.com/office/officeart/2005/8/layout/orgChart1"/>
    <dgm:cxn modelId="{59D32997-B20D-41B0-ABBA-3004CF5317FF}" type="presParOf" srcId="{4BE6E7F3-9C29-4786-B185-B0222B18A70D}" destId="{9D8A2E10-3902-4210-96D8-FAB7542ED361}" srcOrd="1" destOrd="0" presId="urn:microsoft.com/office/officeart/2005/8/layout/orgChart1"/>
    <dgm:cxn modelId="{C005C198-E483-4ED5-A8B9-F847D40A55D9}" type="presParOf" srcId="{4675DDDB-5E27-4CF4-9DD9-10A50BF9862B}" destId="{2DF86945-BBEF-4257-96B8-C0D72F7B9EC4}" srcOrd="1" destOrd="0" presId="urn:microsoft.com/office/officeart/2005/8/layout/orgChart1"/>
    <dgm:cxn modelId="{F6E35D73-D349-4407-AE32-8A625011813F}" type="presParOf" srcId="{4675DDDB-5E27-4CF4-9DD9-10A50BF9862B}" destId="{02226B7E-8D76-4276-8C52-F3627A23E293}" srcOrd="2" destOrd="0" presId="urn:microsoft.com/office/officeart/2005/8/layout/orgChart1"/>
    <dgm:cxn modelId="{A5F405DD-3811-4730-A883-68208075A007}" type="presParOf" srcId="{430C7821-CAA8-4CC5-9CB3-65C349B849A6}" destId="{4A08B08D-71A9-495D-ADBB-128CFF75F075}" srcOrd="4" destOrd="0" presId="urn:microsoft.com/office/officeart/2005/8/layout/orgChart1"/>
    <dgm:cxn modelId="{91C1F407-9411-444C-9AB8-43C3232B571D}" type="presParOf" srcId="{430C7821-CAA8-4CC5-9CB3-65C349B849A6}" destId="{C22D7910-C87D-409D-84D6-6506234B6CEA}" srcOrd="5" destOrd="0" presId="urn:microsoft.com/office/officeart/2005/8/layout/orgChart1"/>
    <dgm:cxn modelId="{12D0B72B-5663-45E8-8CE4-B25A77A9D4D8}" type="presParOf" srcId="{C22D7910-C87D-409D-84D6-6506234B6CEA}" destId="{118CB23D-F57C-4D2B-A7D7-3421B66739F4}" srcOrd="0" destOrd="0" presId="urn:microsoft.com/office/officeart/2005/8/layout/orgChart1"/>
    <dgm:cxn modelId="{7830F6F8-80A0-4DA4-BC25-90E177BB8D31}" type="presParOf" srcId="{118CB23D-F57C-4D2B-A7D7-3421B66739F4}" destId="{B4EC062B-8228-4166-9911-5B46B69DD873}" srcOrd="0" destOrd="0" presId="urn:microsoft.com/office/officeart/2005/8/layout/orgChart1"/>
    <dgm:cxn modelId="{95320956-8992-4240-AB85-AA284BF9CF54}" type="presParOf" srcId="{118CB23D-F57C-4D2B-A7D7-3421B66739F4}" destId="{167EAEF6-2E65-495D-8631-16A3237008CE}" srcOrd="1" destOrd="0" presId="urn:microsoft.com/office/officeart/2005/8/layout/orgChart1"/>
    <dgm:cxn modelId="{4FEBF698-CC1D-4D29-A490-DA66453E7DF0}" type="presParOf" srcId="{C22D7910-C87D-409D-84D6-6506234B6CEA}" destId="{FD6A7C1D-5DCC-4D5D-9974-2AE693D47028}" srcOrd="1" destOrd="0" presId="urn:microsoft.com/office/officeart/2005/8/layout/orgChart1"/>
    <dgm:cxn modelId="{6E5816A7-274F-467D-A05D-91521B1F5BEA}" type="presParOf" srcId="{C22D7910-C87D-409D-84D6-6506234B6CEA}" destId="{2A155CE9-66D8-46A0-B252-A64FC2B2C868}" srcOrd="2" destOrd="0" presId="urn:microsoft.com/office/officeart/2005/8/layout/orgChart1"/>
    <dgm:cxn modelId="{41DAC29B-72B9-4CE5-9B8B-F0B0E3D72CE1}" type="presParOf" srcId="{227C20B9-0AE5-47AA-8939-EC85BFFC4310}" destId="{42F51B4C-6632-4AD0-8B98-68B63F071C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FD3955-41B0-4435-B4A7-CABC3DDD4FE1}" type="doc">
      <dgm:prSet loTypeId="urn:microsoft.com/office/officeart/2005/8/layout/chart3" loCatId="cycle" qsTypeId="urn:microsoft.com/office/officeart/2005/8/quickstyle/3d3" qsCatId="3D" csTypeId="urn:microsoft.com/office/officeart/2005/8/colors/colorful5" csCatId="colorful" phldr="1"/>
      <dgm:spPr/>
    </dgm:pt>
    <dgm:pt modelId="{DBF6467E-3E30-4353-8D80-9E4C18132290}">
      <dgm:prSet phldrT="[Κείμενο]"/>
      <dgm:spPr/>
      <dgm:t>
        <a:bodyPr/>
        <a:lstStyle/>
        <a:p>
          <a:r>
            <a:rPr lang="el-GR" dirty="0" smtClean="0"/>
            <a:t>Διαταραχές αντίληψης</a:t>
          </a:r>
          <a:endParaRPr lang="el-GR" dirty="0"/>
        </a:p>
      </dgm:t>
    </dgm:pt>
    <dgm:pt modelId="{9EAF6C81-805B-47F5-9317-68BA0B9B85C6}" type="parTrans" cxnId="{E3302D5B-98C8-4414-9782-ECC935631B4B}">
      <dgm:prSet/>
      <dgm:spPr/>
      <dgm:t>
        <a:bodyPr/>
        <a:lstStyle/>
        <a:p>
          <a:endParaRPr lang="el-GR"/>
        </a:p>
      </dgm:t>
    </dgm:pt>
    <dgm:pt modelId="{A5D85D41-5F07-4209-A60A-A1CF2487378A}" type="sibTrans" cxnId="{E3302D5B-98C8-4414-9782-ECC935631B4B}">
      <dgm:prSet/>
      <dgm:spPr/>
      <dgm:t>
        <a:bodyPr/>
        <a:lstStyle/>
        <a:p>
          <a:endParaRPr lang="el-GR"/>
        </a:p>
      </dgm:t>
    </dgm:pt>
    <dgm:pt modelId="{867277B4-60FF-4E92-9FB1-B30C8A089532}">
      <dgm:prSet phldrT="[Κείμενο]"/>
      <dgm:spPr/>
      <dgm:t>
        <a:bodyPr/>
        <a:lstStyle/>
        <a:p>
          <a:r>
            <a:rPr lang="el-GR" dirty="0" smtClean="0"/>
            <a:t>Ειδικές αισθήσεις: Όραση και Ακοή</a:t>
          </a:r>
          <a:endParaRPr lang="el-GR" dirty="0"/>
        </a:p>
      </dgm:t>
    </dgm:pt>
    <dgm:pt modelId="{6B707A67-FCAD-4458-8226-B82E39E789C1}" type="parTrans" cxnId="{B79968F5-6E16-498A-86BE-CF01F1056955}">
      <dgm:prSet/>
      <dgm:spPr/>
      <dgm:t>
        <a:bodyPr/>
        <a:lstStyle/>
        <a:p>
          <a:endParaRPr lang="el-GR"/>
        </a:p>
      </dgm:t>
    </dgm:pt>
    <dgm:pt modelId="{7285407D-494E-4F75-969E-6E11F1761C14}" type="sibTrans" cxnId="{B79968F5-6E16-498A-86BE-CF01F1056955}">
      <dgm:prSet/>
      <dgm:spPr/>
      <dgm:t>
        <a:bodyPr/>
        <a:lstStyle/>
        <a:p>
          <a:endParaRPr lang="el-GR"/>
        </a:p>
      </dgm:t>
    </dgm:pt>
    <dgm:pt modelId="{87B0BC2C-F1F8-4CD7-B4AC-D20FD8C3C140}">
      <dgm:prSet/>
      <dgm:spPr/>
      <dgm:t>
        <a:bodyPr/>
        <a:lstStyle/>
        <a:p>
          <a:r>
            <a:rPr lang="el-GR" dirty="0" smtClean="0"/>
            <a:t>Ανωμαλίες στο λόγο και στην ομιλία</a:t>
          </a:r>
          <a:endParaRPr lang="el-GR" dirty="0"/>
        </a:p>
      </dgm:t>
    </dgm:pt>
    <dgm:pt modelId="{71E7AB61-69A7-44A8-B63F-87DA196BE47B}" type="parTrans" cxnId="{230B770B-F3D0-4F28-BDBE-5B0DD4333D9F}">
      <dgm:prSet/>
      <dgm:spPr/>
      <dgm:t>
        <a:bodyPr/>
        <a:lstStyle/>
        <a:p>
          <a:endParaRPr lang="el-GR"/>
        </a:p>
      </dgm:t>
    </dgm:pt>
    <dgm:pt modelId="{C57F9FF9-7F5E-4ACA-93BA-DB8900399D74}" type="sibTrans" cxnId="{230B770B-F3D0-4F28-BDBE-5B0DD4333D9F}">
      <dgm:prSet/>
      <dgm:spPr/>
      <dgm:t>
        <a:bodyPr/>
        <a:lstStyle/>
        <a:p>
          <a:endParaRPr lang="el-GR"/>
        </a:p>
      </dgm:t>
    </dgm:pt>
    <dgm:pt modelId="{10D23546-A1AA-42EB-8D84-C57CECFFFEEB}" type="pres">
      <dgm:prSet presAssocID="{1AFD3955-41B0-4435-B4A7-CABC3DDD4FE1}" presName="compositeShape" presStyleCnt="0">
        <dgm:presLayoutVars>
          <dgm:chMax val="7"/>
          <dgm:dir/>
          <dgm:resizeHandles val="exact"/>
        </dgm:presLayoutVars>
      </dgm:prSet>
      <dgm:spPr/>
    </dgm:pt>
    <dgm:pt modelId="{0C4379DD-17DF-47C6-8F7A-249F418F81C6}" type="pres">
      <dgm:prSet presAssocID="{1AFD3955-41B0-4435-B4A7-CABC3DDD4FE1}" presName="wedge1" presStyleLbl="node1" presStyleIdx="0" presStyleCnt="3"/>
      <dgm:spPr/>
      <dgm:t>
        <a:bodyPr/>
        <a:lstStyle/>
        <a:p>
          <a:endParaRPr lang="el-GR"/>
        </a:p>
      </dgm:t>
    </dgm:pt>
    <dgm:pt modelId="{D4100997-CCDD-4808-B311-6A7B6D546DB6}" type="pres">
      <dgm:prSet presAssocID="{1AFD3955-41B0-4435-B4A7-CABC3DDD4FE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A114C6-333B-4FC3-9EB3-AF5CFA22F10D}" type="pres">
      <dgm:prSet presAssocID="{1AFD3955-41B0-4435-B4A7-CABC3DDD4FE1}" presName="wedge2" presStyleLbl="node1" presStyleIdx="1" presStyleCnt="3" custLinFactNeighborX="2247" custLinFactNeighborY="3537"/>
      <dgm:spPr/>
      <dgm:t>
        <a:bodyPr/>
        <a:lstStyle/>
        <a:p>
          <a:endParaRPr lang="el-GR"/>
        </a:p>
      </dgm:t>
    </dgm:pt>
    <dgm:pt modelId="{ABD7BD1E-C86C-4C32-95BB-E3866831B1D8}" type="pres">
      <dgm:prSet presAssocID="{1AFD3955-41B0-4435-B4A7-CABC3DDD4FE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D420D0-3B0D-43F2-968F-4F08CED0ACBD}" type="pres">
      <dgm:prSet presAssocID="{1AFD3955-41B0-4435-B4A7-CABC3DDD4FE1}" presName="wedge3" presStyleLbl="node1" presStyleIdx="2" presStyleCnt="3" custLinFactNeighborX="-174" custLinFactNeighborY="-3727"/>
      <dgm:spPr/>
      <dgm:t>
        <a:bodyPr/>
        <a:lstStyle/>
        <a:p>
          <a:endParaRPr lang="el-GR"/>
        </a:p>
      </dgm:t>
    </dgm:pt>
    <dgm:pt modelId="{BA92B5B5-B085-49DE-B963-F1C9562150B2}" type="pres">
      <dgm:prSet presAssocID="{1AFD3955-41B0-4435-B4A7-CABC3DDD4FE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3302D5B-98C8-4414-9782-ECC935631B4B}" srcId="{1AFD3955-41B0-4435-B4A7-CABC3DDD4FE1}" destId="{DBF6467E-3E30-4353-8D80-9E4C18132290}" srcOrd="1" destOrd="0" parTransId="{9EAF6C81-805B-47F5-9317-68BA0B9B85C6}" sibTransId="{A5D85D41-5F07-4209-A60A-A1CF2487378A}"/>
    <dgm:cxn modelId="{51C8DD2F-6DCB-4A61-91B1-10C0D94E00B0}" type="presOf" srcId="{1AFD3955-41B0-4435-B4A7-CABC3DDD4FE1}" destId="{10D23546-A1AA-42EB-8D84-C57CECFFFEEB}" srcOrd="0" destOrd="0" presId="urn:microsoft.com/office/officeart/2005/8/layout/chart3"/>
    <dgm:cxn modelId="{230B770B-F3D0-4F28-BDBE-5B0DD4333D9F}" srcId="{1AFD3955-41B0-4435-B4A7-CABC3DDD4FE1}" destId="{87B0BC2C-F1F8-4CD7-B4AC-D20FD8C3C140}" srcOrd="0" destOrd="0" parTransId="{71E7AB61-69A7-44A8-B63F-87DA196BE47B}" sibTransId="{C57F9FF9-7F5E-4ACA-93BA-DB8900399D74}"/>
    <dgm:cxn modelId="{2E264C82-3571-4E5E-9920-0D74DE5C0152}" type="presOf" srcId="{DBF6467E-3E30-4353-8D80-9E4C18132290}" destId="{59A114C6-333B-4FC3-9EB3-AF5CFA22F10D}" srcOrd="0" destOrd="0" presId="urn:microsoft.com/office/officeart/2005/8/layout/chart3"/>
    <dgm:cxn modelId="{6F94D917-FAE6-46E0-87EC-5FBD6A552BB8}" type="presOf" srcId="{867277B4-60FF-4E92-9FB1-B30C8A089532}" destId="{BA92B5B5-B085-49DE-B963-F1C9562150B2}" srcOrd="1" destOrd="0" presId="urn:microsoft.com/office/officeart/2005/8/layout/chart3"/>
    <dgm:cxn modelId="{CBBB136A-E221-4BB1-9ED3-53226FA78CDB}" type="presOf" srcId="{87B0BC2C-F1F8-4CD7-B4AC-D20FD8C3C140}" destId="{0C4379DD-17DF-47C6-8F7A-249F418F81C6}" srcOrd="0" destOrd="0" presId="urn:microsoft.com/office/officeart/2005/8/layout/chart3"/>
    <dgm:cxn modelId="{92EF60EA-8BF1-4155-BAFA-CB35DD2724E2}" type="presOf" srcId="{DBF6467E-3E30-4353-8D80-9E4C18132290}" destId="{ABD7BD1E-C86C-4C32-95BB-E3866831B1D8}" srcOrd="1" destOrd="0" presId="urn:microsoft.com/office/officeart/2005/8/layout/chart3"/>
    <dgm:cxn modelId="{75F7CA08-6543-404B-ACA5-2EB7AEF7CA48}" type="presOf" srcId="{87B0BC2C-F1F8-4CD7-B4AC-D20FD8C3C140}" destId="{D4100997-CCDD-4808-B311-6A7B6D546DB6}" srcOrd="1" destOrd="0" presId="urn:microsoft.com/office/officeart/2005/8/layout/chart3"/>
    <dgm:cxn modelId="{8AE26070-EA75-4B40-8315-41EEFC2042F4}" type="presOf" srcId="{867277B4-60FF-4E92-9FB1-B30C8A089532}" destId="{DFD420D0-3B0D-43F2-968F-4F08CED0ACBD}" srcOrd="0" destOrd="0" presId="urn:microsoft.com/office/officeart/2005/8/layout/chart3"/>
    <dgm:cxn modelId="{B79968F5-6E16-498A-86BE-CF01F1056955}" srcId="{1AFD3955-41B0-4435-B4A7-CABC3DDD4FE1}" destId="{867277B4-60FF-4E92-9FB1-B30C8A089532}" srcOrd="2" destOrd="0" parTransId="{6B707A67-FCAD-4458-8226-B82E39E789C1}" sibTransId="{7285407D-494E-4F75-969E-6E11F1761C14}"/>
    <dgm:cxn modelId="{00731482-D5AC-4F65-A77C-835E6B0FD21A}" type="presParOf" srcId="{10D23546-A1AA-42EB-8D84-C57CECFFFEEB}" destId="{0C4379DD-17DF-47C6-8F7A-249F418F81C6}" srcOrd="0" destOrd="0" presId="urn:microsoft.com/office/officeart/2005/8/layout/chart3"/>
    <dgm:cxn modelId="{1362C025-C44A-49A1-A9CC-A3BC903FAC03}" type="presParOf" srcId="{10D23546-A1AA-42EB-8D84-C57CECFFFEEB}" destId="{D4100997-CCDD-4808-B311-6A7B6D546DB6}" srcOrd="1" destOrd="0" presId="urn:microsoft.com/office/officeart/2005/8/layout/chart3"/>
    <dgm:cxn modelId="{27EDBA6B-6317-429F-9513-ED32A9F51410}" type="presParOf" srcId="{10D23546-A1AA-42EB-8D84-C57CECFFFEEB}" destId="{59A114C6-333B-4FC3-9EB3-AF5CFA22F10D}" srcOrd="2" destOrd="0" presId="urn:microsoft.com/office/officeart/2005/8/layout/chart3"/>
    <dgm:cxn modelId="{58F4A688-8B8C-411A-BBC2-3300A2BED930}" type="presParOf" srcId="{10D23546-A1AA-42EB-8D84-C57CECFFFEEB}" destId="{ABD7BD1E-C86C-4C32-95BB-E3866831B1D8}" srcOrd="3" destOrd="0" presId="urn:microsoft.com/office/officeart/2005/8/layout/chart3"/>
    <dgm:cxn modelId="{B1CFACCA-736A-4FDD-A600-624269D1EBBC}" type="presParOf" srcId="{10D23546-A1AA-42EB-8D84-C57CECFFFEEB}" destId="{DFD420D0-3B0D-43F2-968F-4F08CED0ACBD}" srcOrd="4" destOrd="0" presId="urn:microsoft.com/office/officeart/2005/8/layout/chart3"/>
    <dgm:cxn modelId="{7A087897-D5FB-4525-8770-FE1ECFA71CB4}" type="presParOf" srcId="{10D23546-A1AA-42EB-8D84-C57CECFFFEEB}" destId="{BA92B5B5-B085-49DE-B963-F1C9562150B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A80292-596E-4582-AE2C-E7742B662BC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DBE41CB8-3B35-42E7-A1BE-D51DAC970B4C}">
      <dgm:prSet phldrT="[Κείμενο]"/>
      <dgm:spPr/>
      <dgm:t>
        <a:bodyPr/>
        <a:lstStyle/>
        <a:p>
          <a:r>
            <a:rPr lang="el-GR" dirty="0" smtClean="0"/>
            <a:t>Ανώμαλη ανάπτυξη εγκεφάλου</a:t>
          </a:r>
          <a:endParaRPr lang="el-GR" dirty="0"/>
        </a:p>
      </dgm:t>
    </dgm:pt>
    <dgm:pt modelId="{122BD0B9-0CCB-4C44-BDC5-52B98C6FF44D}" type="parTrans" cxnId="{2174799E-F6C1-4D1E-BA5A-9D2754B62C4B}">
      <dgm:prSet/>
      <dgm:spPr/>
      <dgm:t>
        <a:bodyPr/>
        <a:lstStyle/>
        <a:p>
          <a:endParaRPr lang="el-GR"/>
        </a:p>
      </dgm:t>
    </dgm:pt>
    <dgm:pt modelId="{56EC2D7C-B391-436A-9A47-3F1188F4DE67}" type="sibTrans" cxnId="{2174799E-F6C1-4D1E-BA5A-9D2754B62C4B}">
      <dgm:prSet/>
      <dgm:spPr/>
      <dgm:t>
        <a:bodyPr/>
        <a:lstStyle/>
        <a:p>
          <a:r>
            <a:rPr lang="el-GR" dirty="0" smtClean="0"/>
            <a:t>Τα πρόωρα βρέφη διατρέχουν υψηλότερο κίνδυνο</a:t>
          </a:r>
          <a:endParaRPr lang="el-GR" dirty="0"/>
        </a:p>
      </dgm:t>
    </dgm:pt>
    <dgm:pt modelId="{4E19929D-47C7-4F8F-8EC9-B323F41D39D7}">
      <dgm:prSet phldrT="[Κείμενο]"/>
      <dgm:spPr/>
      <dgm:t>
        <a:bodyPr/>
        <a:lstStyle/>
        <a:p>
          <a:r>
            <a:rPr lang="el-GR" dirty="0" smtClean="0"/>
            <a:t>.</a:t>
          </a:r>
          <a:endParaRPr lang="el-GR" dirty="0"/>
        </a:p>
      </dgm:t>
    </dgm:pt>
    <dgm:pt modelId="{AD831BC3-675C-4DCB-A736-CE83E4D77287}" type="parTrans" cxnId="{3D4CD3CF-62F1-4084-93E8-376A347007AC}">
      <dgm:prSet/>
      <dgm:spPr/>
      <dgm:t>
        <a:bodyPr/>
        <a:lstStyle/>
        <a:p>
          <a:endParaRPr lang="el-GR"/>
        </a:p>
      </dgm:t>
    </dgm:pt>
    <dgm:pt modelId="{646106AA-9EEE-46FF-9E87-A991DF35E523}" type="sibTrans" cxnId="{3D4CD3CF-62F1-4084-93E8-376A347007AC}">
      <dgm:prSet/>
      <dgm:spPr/>
      <dgm:t>
        <a:bodyPr/>
        <a:lstStyle/>
        <a:p>
          <a:endParaRPr lang="el-GR"/>
        </a:p>
      </dgm:t>
    </dgm:pt>
    <dgm:pt modelId="{DDFD14ED-D6AB-4D72-814D-D871C3BF6B33}">
      <dgm:prSet phldrT="[Κείμενο]"/>
      <dgm:spPr/>
      <dgm:t>
        <a:bodyPr/>
        <a:lstStyle/>
        <a:p>
          <a:r>
            <a:rPr lang="el-GR" dirty="0" err="1" smtClean="0"/>
            <a:t>Ανοξία</a:t>
          </a:r>
          <a:endParaRPr lang="el-GR" dirty="0"/>
        </a:p>
      </dgm:t>
    </dgm:pt>
    <dgm:pt modelId="{8E01C96A-4021-448A-AF69-008140F6AA4D}" type="parTrans" cxnId="{3CF84E57-831D-408E-8135-A86CBC104DE4}">
      <dgm:prSet/>
      <dgm:spPr/>
      <dgm:t>
        <a:bodyPr/>
        <a:lstStyle/>
        <a:p>
          <a:endParaRPr lang="el-GR"/>
        </a:p>
      </dgm:t>
    </dgm:pt>
    <dgm:pt modelId="{D225C9E4-3D57-46EA-A83F-3E4E47C253BE}" type="sibTrans" cxnId="{3CF84E57-831D-408E-8135-A86CBC104DE4}">
      <dgm:prSet/>
      <dgm:spPr/>
      <dgm:t>
        <a:bodyPr/>
        <a:lstStyle/>
        <a:p>
          <a:r>
            <a:rPr lang="el-GR" dirty="0" err="1" smtClean="0"/>
            <a:t>Ενδοκράνια</a:t>
          </a:r>
          <a:r>
            <a:rPr lang="el-GR" dirty="0" smtClean="0"/>
            <a:t> αιμορραγία</a:t>
          </a:r>
          <a:endParaRPr lang="el-GR" dirty="0"/>
        </a:p>
      </dgm:t>
    </dgm:pt>
    <dgm:pt modelId="{72AAC05D-E796-4660-9152-5B7120483066}">
      <dgm:prSet phldrT="[Κείμενο]"/>
      <dgm:spPr/>
      <dgm:t>
        <a:bodyPr/>
        <a:lstStyle/>
        <a:p>
          <a:r>
            <a:rPr lang="el-GR" dirty="0" smtClean="0"/>
            <a:t>.</a:t>
          </a:r>
          <a:endParaRPr lang="el-GR" dirty="0"/>
        </a:p>
      </dgm:t>
    </dgm:pt>
    <dgm:pt modelId="{284C0180-4F25-458E-BFEB-F88C1EB56228}" type="parTrans" cxnId="{1FB909BD-AE51-4541-B2D2-FDF6757335FA}">
      <dgm:prSet/>
      <dgm:spPr/>
      <dgm:t>
        <a:bodyPr/>
        <a:lstStyle/>
        <a:p>
          <a:endParaRPr lang="el-GR"/>
        </a:p>
      </dgm:t>
    </dgm:pt>
    <dgm:pt modelId="{2A8CECE3-C80A-4070-AD8C-FC3D0D8F6B22}" type="sibTrans" cxnId="{1FB909BD-AE51-4541-B2D2-FDF6757335FA}">
      <dgm:prSet/>
      <dgm:spPr/>
      <dgm:t>
        <a:bodyPr/>
        <a:lstStyle/>
        <a:p>
          <a:endParaRPr lang="el-GR"/>
        </a:p>
      </dgm:t>
    </dgm:pt>
    <dgm:pt modelId="{0D87A126-201C-4304-A51A-28A3E3734A88}">
      <dgm:prSet phldrT="[Κείμενο]"/>
      <dgm:spPr/>
      <dgm:t>
        <a:bodyPr/>
        <a:lstStyle/>
        <a:p>
          <a:r>
            <a:rPr lang="el-GR" dirty="0" smtClean="0"/>
            <a:t>Τραύματα </a:t>
          </a:r>
          <a:endParaRPr lang="el-GR" dirty="0"/>
        </a:p>
      </dgm:t>
    </dgm:pt>
    <dgm:pt modelId="{575CDDB4-520A-4D4A-966E-876B1103D242}" type="parTrans" cxnId="{9C641594-7DD6-4CE2-AEDA-90FEF7CC48D2}">
      <dgm:prSet/>
      <dgm:spPr/>
      <dgm:t>
        <a:bodyPr/>
        <a:lstStyle/>
        <a:p>
          <a:endParaRPr lang="el-GR"/>
        </a:p>
      </dgm:t>
    </dgm:pt>
    <dgm:pt modelId="{BCC3533C-4BFF-4D2D-8A05-AC2AB83E5E7B}" type="sibTrans" cxnId="{9C641594-7DD6-4CE2-AEDA-90FEF7CC48D2}">
      <dgm:prSet/>
      <dgm:spPr/>
      <dgm:t>
        <a:bodyPr/>
        <a:lstStyle/>
        <a:p>
          <a:r>
            <a:rPr lang="el-GR" dirty="0" smtClean="0"/>
            <a:t>Υπερβολικός νεογνικός ίκτερος</a:t>
          </a:r>
          <a:endParaRPr lang="el-GR" dirty="0"/>
        </a:p>
      </dgm:t>
    </dgm:pt>
    <dgm:pt modelId="{391BD3FE-86BD-4C5A-9827-F455AECEA45D}">
      <dgm:prSet phldrT="[Κείμενο]"/>
      <dgm:spPr/>
      <dgm:t>
        <a:bodyPr/>
        <a:lstStyle/>
        <a:p>
          <a:r>
            <a:rPr lang="el-GR" dirty="0" smtClean="0"/>
            <a:t>Μολύνσεις</a:t>
          </a:r>
          <a:endParaRPr lang="el-GR" dirty="0"/>
        </a:p>
      </dgm:t>
    </dgm:pt>
    <dgm:pt modelId="{0A91856F-3FE9-42E1-8DA5-03FF63CA07FD}" type="parTrans" cxnId="{0A52F268-7851-442D-8566-F4DA112F9E5C}">
      <dgm:prSet/>
      <dgm:spPr/>
      <dgm:t>
        <a:bodyPr/>
        <a:lstStyle/>
        <a:p>
          <a:endParaRPr lang="el-GR"/>
        </a:p>
      </dgm:t>
    </dgm:pt>
    <dgm:pt modelId="{E6235E83-6CA8-45C8-8039-854AFC80C2E2}" type="sibTrans" cxnId="{0A52F268-7851-442D-8566-F4DA112F9E5C}">
      <dgm:prSet/>
      <dgm:spPr/>
      <dgm:t>
        <a:bodyPr/>
        <a:lstStyle/>
        <a:p>
          <a:endParaRPr lang="el-GR"/>
        </a:p>
      </dgm:t>
    </dgm:pt>
    <dgm:pt modelId="{552AC7C9-DC12-4BEF-BDA0-3D821C128924}" type="pres">
      <dgm:prSet presAssocID="{7FA80292-596E-4582-AE2C-E7742B662BC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484FE904-76A3-4C92-A828-10F5E0800B6A}" type="pres">
      <dgm:prSet presAssocID="{DBE41CB8-3B35-42E7-A1BE-D51DAC970B4C}" presName="composite" presStyleCnt="0"/>
      <dgm:spPr/>
    </dgm:pt>
    <dgm:pt modelId="{56487979-ACB0-4254-8D11-FAE0C51077A1}" type="pres">
      <dgm:prSet presAssocID="{DBE41CB8-3B35-42E7-A1BE-D51DAC970B4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A8C4E1-C0B3-40A0-A6F6-235280E136F7}" type="pres">
      <dgm:prSet presAssocID="{DBE41CB8-3B35-42E7-A1BE-D51DAC970B4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9D9A38-31D9-4FD0-9C26-5BE4D373472A}" type="pres">
      <dgm:prSet presAssocID="{DBE41CB8-3B35-42E7-A1BE-D51DAC970B4C}" presName="BalanceSpacing" presStyleCnt="0"/>
      <dgm:spPr/>
    </dgm:pt>
    <dgm:pt modelId="{600945D6-3903-43E7-99F7-B3293CA02E75}" type="pres">
      <dgm:prSet presAssocID="{DBE41CB8-3B35-42E7-A1BE-D51DAC970B4C}" presName="BalanceSpacing1" presStyleCnt="0"/>
      <dgm:spPr/>
    </dgm:pt>
    <dgm:pt modelId="{9290AEEE-7774-487F-8B09-A928156916B2}" type="pres">
      <dgm:prSet presAssocID="{56EC2D7C-B391-436A-9A47-3F1188F4DE67}" presName="Accent1Text" presStyleLbl="node1" presStyleIdx="1" presStyleCnt="6"/>
      <dgm:spPr/>
      <dgm:t>
        <a:bodyPr/>
        <a:lstStyle/>
        <a:p>
          <a:endParaRPr lang="el-GR"/>
        </a:p>
      </dgm:t>
    </dgm:pt>
    <dgm:pt modelId="{74E072D1-0CD4-484C-82CA-5512FAB8C152}" type="pres">
      <dgm:prSet presAssocID="{56EC2D7C-B391-436A-9A47-3F1188F4DE67}" presName="spaceBetweenRectangles" presStyleCnt="0"/>
      <dgm:spPr/>
    </dgm:pt>
    <dgm:pt modelId="{F3E4A2C7-F9AB-483E-BE37-7E3E73F6F6C7}" type="pres">
      <dgm:prSet presAssocID="{DDFD14ED-D6AB-4D72-814D-D871C3BF6B33}" presName="composite" presStyleCnt="0"/>
      <dgm:spPr/>
    </dgm:pt>
    <dgm:pt modelId="{AF54345E-B812-422C-9DBF-F32DB28BC32B}" type="pres">
      <dgm:prSet presAssocID="{DDFD14ED-D6AB-4D72-814D-D871C3BF6B3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3650BA-01CB-4CD8-9A41-4EFF94A614C6}" type="pres">
      <dgm:prSet presAssocID="{DDFD14ED-D6AB-4D72-814D-D871C3BF6B3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22A47E-414A-4601-BDD8-C43F1A1EA037}" type="pres">
      <dgm:prSet presAssocID="{DDFD14ED-D6AB-4D72-814D-D871C3BF6B33}" presName="BalanceSpacing" presStyleCnt="0"/>
      <dgm:spPr/>
    </dgm:pt>
    <dgm:pt modelId="{17820530-3172-45C7-AFBB-1E82F63FF02F}" type="pres">
      <dgm:prSet presAssocID="{DDFD14ED-D6AB-4D72-814D-D871C3BF6B33}" presName="BalanceSpacing1" presStyleCnt="0"/>
      <dgm:spPr/>
    </dgm:pt>
    <dgm:pt modelId="{949CE16D-C25D-4E5D-B1DF-12635D7DF90F}" type="pres">
      <dgm:prSet presAssocID="{D225C9E4-3D57-46EA-A83F-3E4E47C253BE}" presName="Accent1Text" presStyleLbl="node1" presStyleIdx="3" presStyleCnt="6"/>
      <dgm:spPr/>
      <dgm:t>
        <a:bodyPr/>
        <a:lstStyle/>
        <a:p>
          <a:endParaRPr lang="el-GR"/>
        </a:p>
      </dgm:t>
    </dgm:pt>
    <dgm:pt modelId="{446892E6-1BED-465E-A650-CDF5312022DD}" type="pres">
      <dgm:prSet presAssocID="{D225C9E4-3D57-46EA-A83F-3E4E47C253BE}" presName="spaceBetweenRectangles" presStyleCnt="0"/>
      <dgm:spPr/>
    </dgm:pt>
    <dgm:pt modelId="{15D27A79-0383-468D-9EF2-C53CB6AA2413}" type="pres">
      <dgm:prSet presAssocID="{0D87A126-201C-4304-A51A-28A3E3734A88}" presName="composite" presStyleCnt="0"/>
      <dgm:spPr/>
    </dgm:pt>
    <dgm:pt modelId="{3E75FCE3-2E83-4AB8-8A21-2D063183D0A9}" type="pres">
      <dgm:prSet presAssocID="{0D87A126-201C-4304-A51A-28A3E3734A8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C896AB-E504-4F0F-97E0-69AF6B753674}" type="pres">
      <dgm:prSet presAssocID="{0D87A126-201C-4304-A51A-28A3E3734A8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F357070-E7D4-4E41-B3B0-20957C117FEB}" type="pres">
      <dgm:prSet presAssocID="{0D87A126-201C-4304-A51A-28A3E3734A88}" presName="BalanceSpacing" presStyleCnt="0"/>
      <dgm:spPr/>
    </dgm:pt>
    <dgm:pt modelId="{EE682A3E-FA2E-4877-B4E5-2B8DCD181488}" type="pres">
      <dgm:prSet presAssocID="{0D87A126-201C-4304-A51A-28A3E3734A88}" presName="BalanceSpacing1" presStyleCnt="0"/>
      <dgm:spPr/>
    </dgm:pt>
    <dgm:pt modelId="{6C952D64-2378-43A0-9D50-D05EB1B1F7BF}" type="pres">
      <dgm:prSet presAssocID="{BCC3533C-4BFF-4D2D-8A05-AC2AB83E5E7B}" presName="Accent1Text" presStyleLbl="node1" presStyleIdx="5" presStyleCnt="6"/>
      <dgm:spPr/>
      <dgm:t>
        <a:bodyPr/>
        <a:lstStyle/>
        <a:p>
          <a:endParaRPr lang="el-GR"/>
        </a:p>
      </dgm:t>
    </dgm:pt>
  </dgm:ptLst>
  <dgm:cxnLst>
    <dgm:cxn modelId="{1FB909BD-AE51-4541-B2D2-FDF6757335FA}" srcId="{DDFD14ED-D6AB-4D72-814D-D871C3BF6B33}" destId="{72AAC05D-E796-4660-9152-5B7120483066}" srcOrd="0" destOrd="0" parTransId="{284C0180-4F25-458E-BFEB-F88C1EB56228}" sibTransId="{2A8CECE3-C80A-4070-AD8C-FC3D0D8F6B22}"/>
    <dgm:cxn modelId="{2174799E-F6C1-4D1E-BA5A-9D2754B62C4B}" srcId="{7FA80292-596E-4582-AE2C-E7742B662BC6}" destId="{DBE41CB8-3B35-42E7-A1BE-D51DAC970B4C}" srcOrd="0" destOrd="0" parTransId="{122BD0B9-0CCB-4C44-BDC5-52B98C6FF44D}" sibTransId="{56EC2D7C-B391-436A-9A47-3F1188F4DE67}"/>
    <dgm:cxn modelId="{2DAF8510-2955-4198-A957-B559596F6622}" type="presOf" srcId="{4E19929D-47C7-4F8F-8EC9-B323F41D39D7}" destId="{03A8C4E1-C0B3-40A0-A6F6-235280E136F7}" srcOrd="0" destOrd="0" presId="urn:microsoft.com/office/officeart/2008/layout/AlternatingHexagons"/>
    <dgm:cxn modelId="{E5352F85-3698-40DC-95F6-434EF4F0763F}" type="presOf" srcId="{391BD3FE-86BD-4C5A-9827-F455AECEA45D}" destId="{BEC896AB-E504-4F0F-97E0-69AF6B753674}" srcOrd="0" destOrd="0" presId="urn:microsoft.com/office/officeart/2008/layout/AlternatingHexagons"/>
    <dgm:cxn modelId="{79C6BAC8-1E63-4314-A172-7DDB5AF4FFAA}" type="presOf" srcId="{D225C9E4-3D57-46EA-A83F-3E4E47C253BE}" destId="{949CE16D-C25D-4E5D-B1DF-12635D7DF90F}" srcOrd="0" destOrd="0" presId="urn:microsoft.com/office/officeart/2008/layout/AlternatingHexagons"/>
    <dgm:cxn modelId="{3CF84E57-831D-408E-8135-A86CBC104DE4}" srcId="{7FA80292-596E-4582-AE2C-E7742B662BC6}" destId="{DDFD14ED-D6AB-4D72-814D-D871C3BF6B33}" srcOrd="1" destOrd="0" parTransId="{8E01C96A-4021-448A-AF69-008140F6AA4D}" sibTransId="{D225C9E4-3D57-46EA-A83F-3E4E47C253BE}"/>
    <dgm:cxn modelId="{83891DD2-F678-4E91-AE44-DE9F25701507}" type="presOf" srcId="{BCC3533C-4BFF-4D2D-8A05-AC2AB83E5E7B}" destId="{6C952D64-2378-43A0-9D50-D05EB1B1F7BF}" srcOrd="0" destOrd="0" presId="urn:microsoft.com/office/officeart/2008/layout/AlternatingHexagons"/>
    <dgm:cxn modelId="{0A52F268-7851-442D-8566-F4DA112F9E5C}" srcId="{0D87A126-201C-4304-A51A-28A3E3734A88}" destId="{391BD3FE-86BD-4C5A-9827-F455AECEA45D}" srcOrd="0" destOrd="0" parTransId="{0A91856F-3FE9-42E1-8DA5-03FF63CA07FD}" sibTransId="{E6235E83-6CA8-45C8-8039-854AFC80C2E2}"/>
    <dgm:cxn modelId="{32CD11C6-EE9E-4508-9029-72253CE36893}" type="presOf" srcId="{DBE41CB8-3B35-42E7-A1BE-D51DAC970B4C}" destId="{56487979-ACB0-4254-8D11-FAE0C51077A1}" srcOrd="0" destOrd="0" presId="urn:microsoft.com/office/officeart/2008/layout/AlternatingHexagons"/>
    <dgm:cxn modelId="{9A53A428-907B-4AD4-A0B1-C325A175BAF7}" type="presOf" srcId="{56EC2D7C-B391-436A-9A47-3F1188F4DE67}" destId="{9290AEEE-7774-487F-8B09-A928156916B2}" srcOrd="0" destOrd="0" presId="urn:microsoft.com/office/officeart/2008/layout/AlternatingHexagons"/>
    <dgm:cxn modelId="{9C641594-7DD6-4CE2-AEDA-90FEF7CC48D2}" srcId="{7FA80292-596E-4582-AE2C-E7742B662BC6}" destId="{0D87A126-201C-4304-A51A-28A3E3734A88}" srcOrd="2" destOrd="0" parTransId="{575CDDB4-520A-4D4A-966E-876B1103D242}" sibTransId="{BCC3533C-4BFF-4D2D-8A05-AC2AB83E5E7B}"/>
    <dgm:cxn modelId="{6C1634A7-4C9A-4D50-AC7A-FEE790E1C9F6}" type="presOf" srcId="{0D87A126-201C-4304-A51A-28A3E3734A88}" destId="{3E75FCE3-2E83-4AB8-8A21-2D063183D0A9}" srcOrd="0" destOrd="0" presId="urn:microsoft.com/office/officeart/2008/layout/AlternatingHexagons"/>
    <dgm:cxn modelId="{B383B718-F78D-4B08-A36E-203279858076}" type="presOf" srcId="{DDFD14ED-D6AB-4D72-814D-D871C3BF6B33}" destId="{AF54345E-B812-422C-9DBF-F32DB28BC32B}" srcOrd="0" destOrd="0" presId="urn:microsoft.com/office/officeart/2008/layout/AlternatingHexagons"/>
    <dgm:cxn modelId="{3D4CD3CF-62F1-4084-93E8-376A347007AC}" srcId="{DBE41CB8-3B35-42E7-A1BE-D51DAC970B4C}" destId="{4E19929D-47C7-4F8F-8EC9-B323F41D39D7}" srcOrd="0" destOrd="0" parTransId="{AD831BC3-675C-4DCB-A736-CE83E4D77287}" sibTransId="{646106AA-9EEE-46FF-9E87-A991DF35E523}"/>
    <dgm:cxn modelId="{16A43F71-4557-47A1-BA80-DB375862DF61}" type="presOf" srcId="{72AAC05D-E796-4660-9152-5B7120483066}" destId="{ED3650BA-01CB-4CD8-9A41-4EFF94A614C6}" srcOrd="0" destOrd="0" presId="urn:microsoft.com/office/officeart/2008/layout/AlternatingHexagons"/>
    <dgm:cxn modelId="{DEFBA023-32F6-45DC-AED2-AAC5167B7AE4}" type="presOf" srcId="{7FA80292-596E-4582-AE2C-E7742B662BC6}" destId="{552AC7C9-DC12-4BEF-BDA0-3D821C128924}" srcOrd="0" destOrd="0" presId="urn:microsoft.com/office/officeart/2008/layout/AlternatingHexagons"/>
    <dgm:cxn modelId="{ADCDEB3F-6BA0-421C-BAE3-52408B776BFE}" type="presParOf" srcId="{552AC7C9-DC12-4BEF-BDA0-3D821C128924}" destId="{484FE904-76A3-4C92-A828-10F5E0800B6A}" srcOrd="0" destOrd="0" presId="urn:microsoft.com/office/officeart/2008/layout/AlternatingHexagons"/>
    <dgm:cxn modelId="{446B5483-AFE2-48A8-A910-2CCE93B2DB54}" type="presParOf" srcId="{484FE904-76A3-4C92-A828-10F5E0800B6A}" destId="{56487979-ACB0-4254-8D11-FAE0C51077A1}" srcOrd="0" destOrd="0" presId="urn:microsoft.com/office/officeart/2008/layout/AlternatingHexagons"/>
    <dgm:cxn modelId="{53562371-94A9-4109-A4C6-F30EEDCADDAC}" type="presParOf" srcId="{484FE904-76A3-4C92-A828-10F5E0800B6A}" destId="{03A8C4E1-C0B3-40A0-A6F6-235280E136F7}" srcOrd="1" destOrd="0" presId="urn:microsoft.com/office/officeart/2008/layout/AlternatingHexagons"/>
    <dgm:cxn modelId="{CBC63486-3304-4F69-9309-22C2A30E53A1}" type="presParOf" srcId="{484FE904-76A3-4C92-A828-10F5E0800B6A}" destId="{D19D9A38-31D9-4FD0-9C26-5BE4D373472A}" srcOrd="2" destOrd="0" presId="urn:microsoft.com/office/officeart/2008/layout/AlternatingHexagons"/>
    <dgm:cxn modelId="{1F441880-39AA-43EA-BB74-8EFA120FAAAB}" type="presParOf" srcId="{484FE904-76A3-4C92-A828-10F5E0800B6A}" destId="{600945D6-3903-43E7-99F7-B3293CA02E75}" srcOrd="3" destOrd="0" presId="urn:microsoft.com/office/officeart/2008/layout/AlternatingHexagons"/>
    <dgm:cxn modelId="{FF547F64-D43B-4C1F-A073-4B81075F148A}" type="presParOf" srcId="{484FE904-76A3-4C92-A828-10F5E0800B6A}" destId="{9290AEEE-7774-487F-8B09-A928156916B2}" srcOrd="4" destOrd="0" presId="urn:microsoft.com/office/officeart/2008/layout/AlternatingHexagons"/>
    <dgm:cxn modelId="{D59D5D18-D330-41DD-BC62-6C63A8F45594}" type="presParOf" srcId="{552AC7C9-DC12-4BEF-BDA0-3D821C128924}" destId="{74E072D1-0CD4-484C-82CA-5512FAB8C152}" srcOrd="1" destOrd="0" presId="urn:microsoft.com/office/officeart/2008/layout/AlternatingHexagons"/>
    <dgm:cxn modelId="{C5D1F306-8A3A-4069-8DE3-5247EC9969B6}" type="presParOf" srcId="{552AC7C9-DC12-4BEF-BDA0-3D821C128924}" destId="{F3E4A2C7-F9AB-483E-BE37-7E3E73F6F6C7}" srcOrd="2" destOrd="0" presId="urn:microsoft.com/office/officeart/2008/layout/AlternatingHexagons"/>
    <dgm:cxn modelId="{F32E452C-29A7-4DDE-9678-A40193B656B6}" type="presParOf" srcId="{F3E4A2C7-F9AB-483E-BE37-7E3E73F6F6C7}" destId="{AF54345E-B812-422C-9DBF-F32DB28BC32B}" srcOrd="0" destOrd="0" presId="urn:microsoft.com/office/officeart/2008/layout/AlternatingHexagons"/>
    <dgm:cxn modelId="{84FFFEBB-C2D0-4087-98A9-66A04C2A9546}" type="presParOf" srcId="{F3E4A2C7-F9AB-483E-BE37-7E3E73F6F6C7}" destId="{ED3650BA-01CB-4CD8-9A41-4EFF94A614C6}" srcOrd="1" destOrd="0" presId="urn:microsoft.com/office/officeart/2008/layout/AlternatingHexagons"/>
    <dgm:cxn modelId="{29F1A256-075B-4AAE-80C6-475827E46187}" type="presParOf" srcId="{F3E4A2C7-F9AB-483E-BE37-7E3E73F6F6C7}" destId="{FB22A47E-414A-4601-BDD8-C43F1A1EA037}" srcOrd="2" destOrd="0" presId="urn:microsoft.com/office/officeart/2008/layout/AlternatingHexagons"/>
    <dgm:cxn modelId="{88B25A79-86C7-40FA-95EA-F62A974E04DB}" type="presParOf" srcId="{F3E4A2C7-F9AB-483E-BE37-7E3E73F6F6C7}" destId="{17820530-3172-45C7-AFBB-1E82F63FF02F}" srcOrd="3" destOrd="0" presId="urn:microsoft.com/office/officeart/2008/layout/AlternatingHexagons"/>
    <dgm:cxn modelId="{EF9D2B18-A9D9-4D2A-89EA-CD241A31111F}" type="presParOf" srcId="{F3E4A2C7-F9AB-483E-BE37-7E3E73F6F6C7}" destId="{949CE16D-C25D-4E5D-B1DF-12635D7DF90F}" srcOrd="4" destOrd="0" presId="urn:microsoft.com/office/officeart/2008/layout/AlternatingHexagons"/>
    <dgm:cxn modelId="{92D028F4-580D-4602-B9A7-B2AF5944789C}" type="presParOf" srcId="{552AC7C9-DC12-4BEF-BDA0-3D821C128924}" destId="{446892E6-1BED-465E-A650-CDF5312022DD}" srcOrd="3" destOrd="0" presId="urn:microsoft.com/office/officeart/2008/layout/AlternatingHexagons"/>
    <dgm:cxn modelId="{C62093ED-0A6F-4727-A8BE-7FE8DD0B1CD9}" type="presParOf" srcId="{552AC7C9-DC12-4BEF-BDA0-3D821C128924}" destId="{15D27A79-0383-468D-9EF2-C53CB6AA2413}" srcOrd="4" destOrd="0" presId="urn:microsoft.com/office/officeart/2008/layout/AlternatingHexagons"/>
    <dgm:cxn modelId="{87487E1A-66CD-479B-A270-6561F638242D}" type="presParOf" srcId="{15D27A79-0383-468D-9EF2-C53CB6AA2413}" destId="{3E75FCE3-2E83-4AB8-8A21-2D063183D0A9}" srcOrd="0" destOrd="0" presId="urn:microsoft.com/office/officeart/2008/layout/AlternatingHexagons"/>
    <dgm:cxn modelId="{B4EF45BE-420C-4759-880D-3754364C5DA9}" type="presParOf" srcId="{15D27A79-0383-468D-9EF2-C53CB6AA2413}" destId="{BEC896AB-E504-4F0F-97E0-69AF6B753674}" srcOrd="1" destOrd="0" presId="urn:microsoft.com/office/officeart/2008/layout/AlternatingHexagons"/>
    <dgm:cxn modelId="{6DE5C1DF-42B4-4DAD-8187-0DBA1DDEA2A2}" type="presParOf" srcId="{15D27A79-0383-468D-9EF2-C53CB6AA2413}" destId="{AF357070-E7D4-4E41-B3B0-20957C117FEB}" srcOrd="2" destOrd="0" presId="urn:microsoft.com/office/officeart/2008/layout/AlternatingHexagons"/>
    <dgm:cxn modelId="{1D0627AA-7F13-467A-8CA0-63312FD4A21A}" type="presParOf" srcId="{15D27A79-0383-468D-9EF2-C53CB6AA2413}" destId="{EE682A3E-FA2E-4877-B4E5-2B8DCD181488}" srcOrd="3" destOrd="0" presId="urn:microsoft.com/office/officeart/2008/layout/AlternatingHexagons"/>
    <dgm:cxn modelId="{318EAB4A-972B-40DF-8543-59AD094B8D4D}" type="presParOf" srcId="{15D27A79-0383-468D-9EF2-C53CB6AA2413}" destId="{6C952D64-2378-43A0-9D50-D05EB1B1F7B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03FEC3-C3D9-4F63-8012-BF6964E746DA}" type="doc">
      <dgm:prSet loTypeId="urn:microsoft.com/office/officeart/2005/8/layout/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F8D6521B-35D0-4E6E-AE03-CC9520F473E3}">
      <dgm:prSet phldrT="[Κείμενο]"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</a:rPr>
            <a:t>Καθυστέρηση στην εμφάνιση νέων δεξιοτήτων που αναμένονται για τη χρονολογική ηλικία του παιδιού</a:t>
          </a:r>
          <a:endParaRPr lang="el-GR" sz="1600" dirty="0">
            <a:solidFill>
              <a:schemeClr val="tx1"/>
            </a:solidFill>
          </a:endParaRPr>
        </a:p>
      </dgm:t>
    </dgm:pt>
    <dgm:pt modelId="{984A4347-BA02-4A4C-AC15-C8122B8EEFCE}" type="parTrans" cxnId="{CF9C26C0-51A9-4CA3-A54E-C9FD8E0595DE}">
      <dgm:prSet/>
      <dgm:spPr/>
      <dgm:t>
        <a:bodyPr/>
        <a:lstStyle/>
        <a:p>
          <a:endParaRPr lang="el-GR"/>
        </a:p>
      </dgm:t>
    </dgm:pt>
    <dgm:pt modelId="{EF256E9F-5F21-4F28-8A02-8389B19DF512}" type="sibTrans" cxnId="{CF9C26C0-51A9-4CA3-A54E-C9FD8E0595DE}">
      <dgm:prSet/>
      <dgm:spPr/>
      <dgm:t>
        <a:bodyPr/>
        <a:lstStyle/>
        <a:p>
          <a:endParaRPr lang="el-GR"/>
        </a:p>
      </dgm:t>
    </dgm:pt>
    <dgm:pt modelId="{5BE986DC-33DD-486D-BA47-23BA5D4D6DFC}">
      <dgm:prSet phldrT="[Κείμενο]" custT="1"/>
      <dgm:spPr/>
      <dgm:t>
        <a:bodyPr/>
        <a:lstStyle/>
        <a:p>
          <a:r>
            <a:rPr lang="el-GR" sz="1600" dirty="0" smtClean="0">
              <a:solidFill>
                <a:schemeClr val="tx2"/>
              </a:solidFill>
            </a:rPr>
            <a:t>Επιμονή της παιδικής συμπεριφοράς σε όλες τις λειτουργίες συμπεριλαμβανομένου και των νεογνικών αντανακλαστικών</a:t>
          </a:r>
          <a:endParaRPr lang="el-GR" sz="1600" dirty="0">
            <a:solidFill>
              <a:schemeClr val="tx2"/>
            </a:solidFill>
          </a:endParaRPr>
        </a:p>
      </dgm:t>
    </dgm:pt>
    <dgm:pt modelId="{BF9C9B91-B6EB-475E-9F04-F55A7D8E767F}" type="parTrans" cxnId="{6E0B8A08-B5F3-42BF-8F88-5CE00D1376FD}">
      <dgm:prSet/>
      <dgm:spPr/>
      <dgm:t>
        <a:bodyPr/>
        <a:lstStyle/>
        <a:p>
          <a:endParaRPr lang="el-GR"/>
        </a:p>
      </dgm:t>
    </dgm:pt>
    <dgm:pt modelId="{2EC1672A-C6EF-4FD4-925D-AE7D63BFF1DA}" type="sibTrans" cxnId="{6E0B8A08-B5F3-42BF-8F88-5CE00D1376FD}">
      <dgm:prSet/>
      <dgm:spPr/>
      <dgm:t>
        <a:bodyPr/>
        <a:lstStyle/>
        <a:p>
          <a:endParaRPr lang="el-GR"/>
        </a:p>
      </dgm:t>
    </dgm:pt>
    <dgm:pt modelId="{71280DD1-5F4E-4E38-A2D7-0011250F810A}">
      <dgm:prSet phldrT="[Κείμενο]"/>
      <dgm:spPr/>
      <dgm:t>
        <a:bodyPr/>
        <a:lstStyle/>
        <a:p>
          <a:r>
            <a:rPr lang="el-GR" dirty="0" smtClean="0">
              <a:solidFill>
                <a:schemeClr val="tx2"/>
              </a:solidFill>
            </a:rPr>
            <a:t>Αργός ρυθμός προόδου από το ένα αναπτυξιακό στάδιο στο επόμενο</a:t>
          </a:r>
          <a:endParaRPr lang="el-GR" dirty="0">
            <a:solidFill>
              <a:schemeClr val="tx2"/>
            </a:solidFill>
          </a:endParaRPr>
        </a:p>
      </dgm:t>
    </dgm:pt>
    <dgm:pt modelId="{C08FE1A9-1725-45D8-AF8F-316135A1A714}" type="parTrans" cxnId="{124791F9-7FC3-4F48-95DD-45610702F04A}">
      <dgm:prSet/>
      <dgm:spPr/>
      <dgm:t>
        <a:bodyPr/>
        <a:lstStyle/>
        <a:p>
          <a:endParaRPr lang="el-GR"/>
        </a:p>
      </dgm:t>
    </dgm:pt>
    <dgm:pt modelId="{B244B48C-7094-47CB-8E1E-6559DABD7321}" type="sibTrans" cxnId="{124791F9-7FC3-4F48-95DD-45610702F04A}">
      <dgm:prSet/>
      <dgm:spPr/>
      <dgm:t>
        <a:bodyPr/>
        <a:lstStyle/>
        <a:p>
          <a:endParaRPr lang="el-GR"/>
        </a:p>
      </dgm:t>
    </dgm:pt>
    <dgm:pt modelId="{9A8C4ECB-5DA2-4254-9D11-D34364639423}" type="pres">
      <dgm:prSet presAssocID="{6C03FEC3-C3D9-4F63-8012-BF6964E746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0E8C3A2-65B5-4863-8EA4-6751A25F45AE}" type="pres">
      <dgm:prSet presAssocID="{F8D6521B-35D0-4E6E-AE03-CC9520F473E3}" presName="parentLin" presStyleCnt="0"/>
      <dgm:spPr/>
    </dgm:pt>
    <dgm:pt modelId="{3316AA0F-ACD1-4F8E-92CC-D54BA914E434}" type="pres">
      <dgm:prSet presAssocID="{F8D6521B-35D0-4E6E-AE03-CC9520F473E3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30C7AE07-77E5-4DAC-B429-426AB3C0DA30}" type="pres">
      <dgm:prSet presAssocID="{F8D6521B-35D0-4E6E-AE03-CC9520F473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E9B6C6-42EB-48B0-A45F-059339FC91C3}" type="pres">
      <dgm:prSet presAssocID="{F8D6521B-35D0-4E6E-AE03-CC9520F473E3}" presName="negativeSpace" presStyleCnt="0"/>
      <dgm:spPr/>
    </dgm:pt>
    <dgm:pt modelId="{522F9D9E-5E63-4DF1-A798-163DF25A1810}" type="pres">
      <dgm:prSet presAssocID="{F8D6521B-35D0-4E6E-AE03-CC9520F473E3}" presName="childText" presStyleLbl="conFgAcc1" presStyleIdx="0" presStyleCnt="3">
        <dgm:presLayoutVars>
          <dgm:bulletEnabled val="1"/>
        </dgm:presLayoutVars>
      </dgm:prSet>
      <dgm:spPr/>
    </dgm:pt>
    <dgm:pt modelId="{A452E9D3-B417-4CBA-9DAF-9433AEB394B7}" type="pres">
      <dgm:prSet presAssocID="{EF256E9F-5F21-4F28-8A02-8389B19DF512}" presName="spaceBetweenRectangles" presStyleCnt="0"/>
      <dgm:spPr/>
    </dgm:pt>
    <dgm:pt modelId="{61E6AEBD-2B50-42B2-9403-41C703811752}" type="pres">
      <dgm:prSet presAssocID="{5BE986DC-33DD-486D-BA47-23BA5D4D6DFC}" presName="parentLin" presStyleCnt="0"/>
      <dgm:spPr/>
    </dgm:pt>
    <dgm:pt modelId="{FC288625-0866-4D9F-B203-1D97A8D0C932}" type="pres">
      <dgm:prSet presAssocID="{5BE986DC-33DD-486D-BA47-23BA5D4D6DFC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D8679871-D67C-4499-B065-66BE9FAF19D1}" type="pres">
      <dgm:prSet presAssocID="{5BE986DC-33DD-486D-BA47-23BA5D4D6D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4483BF-22FB-4D17-A5E8-AA95D5FE382E}" type="pres">
      <dgm:prSet presAssocID="{5BE986DC-33DD-486D-BA47-23BA5D4D6DFC}" presName="negativeSpace" presStyleCnt="0"/>
      <dgm:spPr/>
    </dgm:pt>
    <dgm:pt modelId="{8B761C85-7238-4140-AEB5-2BFA19CB9062}" type="pres">
      <dgm:prSet presAssocID="{5BE986DC-33DD-486D-BA47-23BA5D4D6DFC}" presName="childText" presStyleLbl="conFgAcc1" presStyleIdx="1" presStyleCnt="3">
        <dgm:presLayoutVars>
          <dgm:bulletEnabled val="1"/>
        </dgm:presLayoutVars>
      </dgm:prSet>
      <dgm:spPr/>
    </dgm:pt>
    <dgm:pt modelId="{E408E47C-E7F8-48F5-87B8-90A1E01A66F5}" type="pres">
      <dgm:prSet presAssocID="{2EC1672A-C6EF-4FD4-925D-AE7D63BFF1DA}" presName="spaceBetweenRectangles" presStyleCnt="0"/>
      <dgm:spPr/>
    </dgm:pt>
    <dgm:pt modelId="{97368E2E-E7B4-455F-BDB9-A7A5BA09E82F}" type="pres">
      <dgm:prSet presAssocID="{71280DD1-5F4E-4E38-A2D7-0011250F810A}" presName="parentLin" presStyleCnt="0"/>
      <dgm:spPr/>
    </dgm:pt>
    <dgm:pt modelId="{E87B4222-B39B-4B70-AB06-3D715858C302}" type="pres">
      <dgm:prSet presAssocID="{71280DD1-5F4E-4E38-A2D7-0011250F810A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4CA36FFD-A1B4-4B26-AE31-80B61E3019C1}" type="pres">
      <dgm:prSet presAssocID="{71280DD1-5F4E-4E38-A2D7-0011250F81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64D8653-D8D1-44A9-8A64-D5CBB0FBB802}" type="pres">
      <dgm:prSet presAssocID="{71280DD1-5F4E-4E38-A2D7-0011250F810A}" presName="negativeSpace" presStyleCnt="0"/>
      <dgm:spPr/>
    </dgm:pt>
    <dgm:pt modelId="{20C7DBDF-5B9B-4EDD-BEBF-9CC22E6CFBDF}" type="pres">
      <dgm:prSet presAssocID="{71280DD1-5F4E-4E38-A2D7-0011250F810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3693990-B7BE-4E88-94CF-CD80E496EDD1}" type="presOf" srcId="{F8D6521B-35D0-4E6E-AE03-CC9520F473E3}" destId="{3316AA0F-ACD1-4F8E-92CC-D54BA914E434}" srcOrd="0" destOrd="0" presId="urn:microsoft.com/office/officeart/2005/8/layout/list1"/>
    <dgm:cxn modelId="{CF9C26C0-51A9-4CA3-A54E-C9FD8E0595DE}" srcId="{6C03FEC3-C3D9-4F63-8012-BF6964E746DA}" destId="{F8D6521B-35D0-4E6E-AE03-CC9520F473E3}" srcOrd="0" destOrd="0" parTransId="{984A4347-BA02-4A4C-AC15-C8122B8EEFCE}" sibTransId="{EF256E9F-5F21-4F28-8A02-8389B19DF512}"/>
    <dgm:cxn modelId="{57EC1EDB-3B49-42EA-BD01-7A79B772EE3E}" type="presOf" srcId="{5BE986DC-33DD-486D-BA47-23BA5D4D6DFC}" destId="{FC288625-0866-4D9F-B203-1D97A8D0C932}" srcOrd="0" destOrd="0" presId="urn:microsoft.com/office/officeart/2005/8/layout/list1"/>
    <dgm:cxn modelId="{0B646C1F-98E0-432F-9EE7-9A6B55EA1842}" type="presOf" srcId="{6C03FEC3-C3D9-4F63-8012-BF6964E746DA}" destId="{9A8C4ECB-5DA2-4254-9D11-D34364639423}" srcOrd="0" destOrd="0" presId="urn:microsoft.com/office/officeart/2005/8/layout/list1"/>
    <dgm:cxn modelId="{B1B8D213-4314-435D-BB54-30B347BBA09D}" type="presOf" srcId="{5BE986DC-33DD-486D-BA47-23BA5D4D6DFC}" destId="{D8679871-D67C-4499-B065-66BE9FAF19D1}" srcOrd="1" destOrd="0" presId="urn:microsoft.com/office/officeart/2005/8/layout/list1"/>
    <dgm:cxn modelId="{F42EDE2B-FBD3-46D6-B675-663627135493}" type="presOf" srcId="{71280DD1-5F4E-4E38-A2D7-0011250F810A}" destId="{E87B4222-B39B-4B70-AB06-3D715858C302}" srcOrd="0" destOrd="0" presId="urn:microsoft.com/office/officeart/2005/8/layout/list1"/>
    <dgm:cxn modelId="{6E0B8A08-B5F3-42BF-8F88-5CE00D1376FD}" srcId="{6C03FEC3-C3D9-4F63-8012-BF6964E746DA}" destId="{5BE986DC-33DD-486D-BA47-23BA5D4D6DFC}" srcOrd="1" destOrd="0" parTransId="{BF9C9B91-B6EB-475E-9F04-F55A7D8E767F}" sibTransId="{2EC1672A-C6EF-4FD4-925D-AE7D63BFF1DA}"/>
    <dgm:cxn modelId="{124791F9-7FC3-4F48-95DD-45610702F04A}" srcId="{6C03FEC3-C3D9-4F63-8012-BF6964E746DA}" destId="{71280DD1-5F4E-4E38-A2D7-0011250F810A}" srcOrd="2" destOrd="0" parTransId="{C08FE1A9-1725-45D8-AF8F-316135A1A714}" sibTransId="{B244B48C-7094-47CB-8E1E-6559DABD7321}"/>
    <dgm:cxn modelId="{B9C49C63-D7D7-42E6-B4D2-40F1DACF16F2}" type="presOf" srcId="{71280DD1-5F4E-4E38-A2D7-0011250F810A}" destId="{4CA36FFD-A1B4-4B26-AE31-80B61E3019C1}" srcOrd="1" destOrd="0" presId="urn:microsoft.com/office/officeart/2005/8/layout/list1"/>
    <dgm:cxn modelId="{79BD771F-B8F3-4E2E-AAEA-135FD2A215C1}" type="presOf" srcId="{F8D6521B-35D0-4E6E-AE03-CC9520F473E3}" destId="{30C7AE07-77E5-4DAC-B429-426AB3C0DA30}" srcOrd="1" destOrd="0" presId="urn:microsoft.com/office/officeart/2005/8/layout/list1"/>
    <dgm:cxn modelId="{31EA2081-017C-43A3-97CB-DF9BE640B8B4}" type="presParOf" srcId="{9A8C4ECB-5DA2-4254-9D11-D34364639423}" destId="{70E8C3A2-65B5-4863-8EA4-6751A25F45AE}" srcOrd="0" destOrd="0" presId="urn:microsoft.com/office/officeart/2005/8/layout/list1"/>
    <dgm:cxn modelId="{1D4318D3-43A9-47BF-8F7F-52E3B114D1A3}" type="presParOf" srcId="{70E8C3A2-65B5-4863-8EA4-6751A25F45AE}" destId="{3316AA0F-ACD1-4F8E-92CC-D54BA914E434}" srcOrd="0" destOrd="0" presId="urn:microsoft.com/office/officeart/2005/8/layout/list1"/>
    <dgm:cxn modelId="{5084C56E-901E-480C-8BDB-4B43057895A2}" type="presParOf" srcId="{70E8C3A2-65B5-4863-8EA4-6751A25F45AE}" destId="{30C7AE07-77E5-4DAC-B429-426AB3C0DA30}" srcOrd="1" destOrd="0" presId="urn:microsoft.com/office/officeart/2005/8/layout/list1"/>
    <dgm:cxn modelId="{1F7D7AA5-363E-43B6-8662-38ED31861131}" type="presParOf" srcId="{9A8C4ECB-5DA2-4254-9D11-D34364639423}" destId="{3AE9B6C6-42EB-48B0-A45F-059339FC91C3}" srcOrd="1" destOrd="0" presId="urn:microsoft.com/office/officeart/2005/8/layout/list1"/>
    <dgm:cxn modelId="{402E1546-CA47-49CD-A68C-39468C594B24}" type="presParOf" srcId="{9A8C4ECB-5DA2-4254-9D11-D34364639423}" destId="{522F9D9E-5E63-4DF1-A798-163DF25A1810}" srcOrd="2" destOrd="0" presId="urn:microsoft.com/office/officeart/2005/8/layout/list1"/>
    <dgm:cxn modelId="{E545EE87-89C3-4049-834B-EE91E72F2C04}" type="presParOf" srcId="{9A8C4ECB-5DA2-4254-9D11-D34364639423}" destId="{A452E9D3-B417-4CBA-9DAF-9433AEB394B7}" srcOrd="3" destOrd="0" presId="urn:microsoft.com/office/officeart/2005/8/layout/list1"/>
    <dgm:cxn modelId="{03F8B90C-8306-43EE-AECF-53E1C9E14F43}" type="presParOf" srcId="{9A8C4ECB-5DA2-4254-9D11-D34364639423}" destId="{61E6AEBD-2B50-42B2-9403-41C703811752}" srcOrd="4" destOrd="0" presId="urn:microsoft.com/office/officeart/2005/8/layout/list1"/>
    <dgm:cxn modelId="{3989D981-A619-49C4-AEC8-2380ABA2F6A6}" type="presParOf" srcId="{61E6AEBD-2B50-42B2-9403-41C703811752}" destId="{FC288625-0866-4D9F-B203-1D97A8D0C932}" srcOrd="0" destOrd="0" presId="urn:microsoft.com/office/officeart/2005/8/layout/list1"/>
    <dgm:cxn modelId="{225FD3F5-65D6-43BB-95D8-D9C365A38C9B}" type="presParOf" srcId="{61E6AEBD-2B50-42B2-9403-41C703811752}" destId="{D8679871-D67C-4499-B065-66BE9FAF19D1}" srcOrd="1" destOrd="0" presId="urn:microsoft.com/office/officeart/2005/8/layout/list1"/>
    <dgm:cxn modelId="{ECD1C458-A23B-4586-BAAE-8F61885926F2}" type="presParOf" srcId="{9A8C4ECB-5DA2-4254-9D11-D34364639423}" destId="{244483BF-22FB-4D17-A5E8-AA95D5FE382E}" srcOrd="5" destOrd="0" presId="urn:microsoft.com/office/officeart/2005/8/layout/list1"/>
    <dgm:cxn modelId="{37FAB5B6-CF8B-4314-A6FC-1BD4BFBE61A6}" type="presParOf" srcId="{9A8C4ECB-5DA2-4254-9D11-D34364639423}" destId="{8B761C85-7238-4140-AEB5-2BFA19CB9062}" srcOrd="6" destOrd="0" presId="urn:microsoft.com/office/officeart/2005/8/layout/list1"/>
    <dgm:cxn modelId="{F70E7C4D-936D-4AA1-8CF3-D921CF51E655}" type="presParOf" srcId="{9A8C4ECB-5DA2-4254-9D11-D34364639423}" destId="{E408E47C-E7F8-48F5-87B8-90A1E01A66F5}" srcOrd="7" destOrd="0" presId="urn:microsoft.com/office/officeart/2005/8/layout/list1"/>
    <dgm:cxn modelId="{95DD7817-EBFE-4FDF-B59A-58953831B312}" type="presParOf" srcId="{9A8C4ECB-5DA2-4254-9D11-D34364639423}" destId="{97368E2E-E7B4-455F-BDB9-A7A5BA09E82F}" srcOrd="8" destOrd="0" presId="urn:microsoft.com/office/officeart/2005/8/layout/list1"/>
    <dgm:cxn modelId="{EE1BD0AC-3C96-4D65-A069-5353C2CBCA11}" type="presParOf" srcId="{97368E2E-E7B4-455F-BDB9-A7A5BA09E82F}" destId="{E87B4222-B39B-4B70-AB06-3D715858C302}" srcOrd="0" destOrd="0" presId="urn:microsoft.com/office/officeart/2005/8/layout/list1"/>
    <dgm:cxn modelId="{96892257-025C-44BD-8399-1C4E487A61BE}" type="presParOf" srcId="{97368E2E-E7B4-455F-BDB9-A7A5BA09E82F}" destId="{4CA36FFD-A1B4-4B26-AE31-80B61E3019C1}" srcOrd="1" destOrd="0" presId="urn:microsoft.com/office/officeart/2005/8/layout/list1"/>
    <dgm:cxn modelId="{994D4375-3D5D-413B-828B-EC797ED08869}" type="presParOf" srcId="{9A8C4ECB-5DA2-4254-9D11-D34364639423}" destId="{264D8653-D8D1-44A9-8A64-D5CBB0FBB802}" srcOrd="9" destOrd="0" presId="urn:microsoft.com/office/officeart/2005/8/layout/list1"/>
    <dgm:cxn modelId="{CA7B666A-542D-418A-A834-50CD1C690835}" type="presParOf" srcId="{9A8C4ECB-5DA2-4254-9D11-D34364639423}" destId="{20C7DBDF-5B9B-4EDD-BEBF-9CC22E6CFB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03FEC3-C3D9-4F63-8012-BF6964E746DA}" type="doc">
      <dgm:prSet loTypeId="urn:microsoft.com/office/officeart/2005/8/layout/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F8D6521B-35D0-4E6E-AE03-CC9520F473E3}">
      <dgm:prSet phldrT="[Κείμενο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Μικρότερη ποικιλία δεξιοτήτων από ότι σε ένα παιδί χωρίς </a:t>
          </a:r>
          <a:r>
            <a:rPr lang="el-GR" dirty="0" err="1" smtClean="0">
              <a:solidFill>
                <a:schemeClr val="tx1"/>
              </a:solidFill>
            </a:rPr>
            <a:t>ε.π</a:t>
          </a:r>
          <a:r>
            <a:rPr lang="el-GR" dirty="0" smtClean="0">
              <a:solidFill>
                <a:schemeClr val="tx1"/>
              </a:solidFill>
            </a:rPr>
            <a:t>.</a:t>
          </a:r>
          <a:endParaRPr lang="el-GR" dirty="0">
            <a:solidFill>
              <a:schemeClr val="tx1"/>
            </a:solidFill>
          </a:endParaRPr>
        </a:p>
      </dgm:t>
    </dgm:pt>
    <dgm:pt modelId="{984A4347-BA02-4A4C-AC15-C8122B8EEFCE}" type="parTrans" cxnId="{CF9C26C0-51A9-4CA3-A54E-C9FD8E0595DE}">
      <dgm:prSet/>
      <dgm:spPr/>
      <dgm:t>
        <a:bodyPr/>
        <a:lstStyle/>
        <a:p>
          <a:endParaRPr lang="el-GR"/>
        </a:p>
      </dgm:t>
    </dgm:pt>
    <dgm:pt modelId="{EF256E9F-5F21-4F28-8A02-8389B19DF512}" type="sibTrans" cxnId="{CF9C26C0-51A9-4CA3-A54E-C9FD8E0595DE}">
      <dgm:prSet/>
      <dgm:spPr/>
      <dgm:t>
        <a:bodyPr/>
        <a:lstStyle/>
        <a:p>
          <a:endParaRPr lang="el-GR"/>
        </a:p>
      </dgm:t>
    </dgm:pt>
    <dgm:pt modelId="{5BE986DC-33DD-486D-BA47-23BA5D4D6DFC}">
      <dgm:prSet phldrT="[Κείμενο]"/>
      <dgm:spPr/>
      <dgm:t>
        <a:bodyPr/>
        <a:lstStyle/>
        <a:p>
          <a:r>
            <a:rPr lang="el-GR" dirty="0" smtClean="0">
              <a:solidFill>
                <a:schemeClr val="tx2"/>
              </a:solidFill>
            </a:rPr>
            <a:t>Παραλλαγές στη φυσιολογική ακολουθία των δεξιοτήτων</a:t>
          </a:r>
          <a:endParaRPr lang="el-GR" dirty="0">
            <a:solidFill>
              <a:schemeClr val="tx2"/>
            </a:solidFill>
          </a:endParaRPr>
        </a:p>
      </dgm:t>
    </dgm:pt>
    <dgm:pt modelId="{BF9C9B91-B6EB-475E-9F04-F55A7D8E767F}" type="parTrans" cxnId="{6E0B8A08-B5F3-42BF-8F88-5CE00D1376FD}">
      <dgm:prSet/>
      <dgm:spPr/>
      <dgm:t>
        <a:bodyPr/>
        <a:lstStyle/>
        <a:p>
          <a:endParaRPr lang="el-GR"/>
        </a:p>
      </dgm:t>
    </dgm:pt>
    <dgm:pt modelId="{2EC1672A-C6EF-4FD4-925D-AE7D63BFF1DA}" type="sibTrans" cxnId="{6E0B8A08-B5F3-42BF-8F88-5CE00D1376FD}">
      <dgm:prSet/>
      <dgm:spPr/>
      <dgm:t>
        <a:bodyPr/>
        <a:lstStyle/>
        <a:p>
          <a:endParaRPr lang="el-GR"/>
        </a:p>
      </dgm:t>
    </dgm:pt>
    <dgm:pt modelId="{71280DD1-5F4E-4E38-A2D7-0011250F810A}">
      <dgm:prSet phldrT="[Κείμενο]"/>
      <dgm:spPr/>
      <dgm:t>
        <a:bodyPr/>
        <a:lstStyle/>
        <a:p>
          <a:r>
            <a:rPr lang="el-GR" dirty="0" smtClean="0">
              <a:solidFill>
                <a:schemeClr val="tx2"/>
              </a:solidFill>
            </a:rPr>
            <a:t>Μη φυσιολογική και ασυνήθης επιτέλεση των δεξιοτήτων</a:t>
          </a:r>
          <a:endParaRPr lang="el-GR" dirty="0">
            <a:solidFill>
              <a:schemeClr val="tx2"/>
            </a:solidFill>
          </a:endParaRPr>
        </a:p>
      </dgm:t>
    </dgm:pt>
    <dgm:pt modelId="{C08FE1A9-1725-45D8-AF8F-316135A1A714}" type="parTrans" cxnId="{124791F9-7FC3-4F48-95DD-45610702F04A}">
      <dgm:prSet/>
      <dgm:spPr/>
      <dgm:t>
        <a:bodyPr/>
        <a:lstStyle/>
        <a:p>
          <a:endParaRPr lang="el-GR"/>
        </a:p>
      </dgm:t>
    </dgm:pt>
    <dgm:pt modelId="{B244B48C-7094-47CB-8E1E-6559DABD7321}" type="sibTrans" cxnId="{124791F9-7FC3-4F48-95DD-45610702F04A}">
      <dgm:prSet/>
      <dgm:spPr/>
      <dgm:t>
        <a:bodyPr/>
        <a:lstStyle/>
        <a:p>
          <a:endParaRPr lang="el-GR"/>
        </a:p>
      </dgm:t>
    </dgm:pt>
    <dgm:pt modelId="{9A8C4ECB-5DA2-4254-9D11-D34364639423}" type="pres">
      <dgm:prSet presAssocID="{6C03FEC3-C3D9-4F63-8012-BF6964E746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0E8C3A2-65B5-4863-8EA4-6751A25F45AE}" type="pres">
      <dgm:prSet presAssocID="{F8D6521B-35D0-4E6E-AE03-CC9520F473E3}" presName="parentLin" presStyleCnt="0"/>
      <dgm:spPr/>
    </dgm:pt>
    <dgm:pt modelId="{3316AA0F-ACD1-4F8E-92CC-D54BA914E434}" type="pres">
      <dgm:prSet presAssocID="{F8D6521B-35D0-4E6E-AE03-CC9520F473E3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30C7AE07-77E5-4DAC-B429-426AB3C0DA30}" type="pres">
      <dgm:prSet presAssocID="{F8D6521B-35D0-4E6E-AE03-CC9520F473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E9B6C6-42EB-48B0-A45F-059339FC91C3}" type="pres">
      <dgm:prSet presAssocID="{F8D6521B-35D0-4E6E-AE03-CC9520F473E3}" presName="negativeSpace" presStyleCnt="0"/>
      <dgm:spPr/>
    </dgm:pt>
    <dgm:pt modelId="{522F9D9E-5E63-4DF1-A798-163DF25A1810}" type="pres">
      <dgm:prSet presAssocID="{F8D6521B-35D0-4E6E-AE03-CC9520F473E3}" presName="childText" presStyleLbl="conFgAcc1" presStyleIdx="0" presStyleCnt="3">
        <dgm:presLayoutVars>
          <dgm:bulletEnabled val="1"/>
        </dgm:presLayoutVars>
      </dgm:prSet>
      <dgm:spPr/>
    </dgm:pt>
    <dgm:pt modelId="{A452E9D3-B417-4CBA-9DAF-9433AEB394B7}" type="pres">
      <dgm:prSet presAssocID="{EF256E9F-5F21-4F28-8A02-8389B19DF512}" presName="spaceBetweenRectangles" presStyleCnt="0"/>
      <dgm:spPr/>
    </dgm:pt>
    <dgm:pt modelId="{61E6AEBD-2B50-42B2-9403-41C703811752}" type="pres">
      <dgm:prSet presAssocID="{5BE986DC-33DD-486D-BA47-23BA5D4D6DFC}" presName="parentLin" presStyleCnt="0"/>
      <dgm:spPr/>
    </dgm:pt>
    <dgm:pt modelId="{FC288625-0866-4D9F-B203-1D97A8D0C932}" type="pres">
      <dgm:prSet presAssocID="{5BE986DC-33DD-486D-BA47-23BA5D4D6DFC}" presName="parentLeftMargin" presStyleLbl="node1" presStyleIdx="0" presStyleCnt="3"/>
      <dgm:spPr/>
      <dgm:t>
        <a:bodyPr/>
        <a:lstStyle/>
        <a:p>
          <a:endParaRPr lang="el-GR"/>
        </a:p>
      </dgm:t>
    </dgm:pt>
    <dgm:pt modelId="{D8679871-D67C-4499-B065-66BE9FAF19D1}" type="pres">
      <dgm:prSet presAssocID="{5BE986DC-33DD-486D-BA47-23BA5D4D6D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4483BF-22FB-4D17-A5E8-AA95D5FE382E}" type="pres">
      <dgm:prSet presAssocID="{5BE986DC-33DD-486D-BA47-23BA5D4D6DFC}" presName="negativeSpace" presStyleCnt="0"/>
      <dgm:spPr/>
    </dgm:pt>
    <dgm:pt modelId="{8B761C85-7238-4140-AEB5-2BFA19CB9062}" type="pres">
      <dgm:prSet presAssocID="{5BE986DC-33DD-486D-BA47-23BA5D4D6DFC}" presName="childText" presStyleLbl="conFgAcc1" presStyleIdx="1" presStyleCnt="3">
        <dgm:presLayoutVars>
          <dgm:bulletEnabled val="1"/>
        </dgm:presLayoutVars>
      </dgm:prSet>
      <dgm:spPr/>
    </dgm:pt>
    <dgm:pt modelId="{E408E47C-E7F8-48F5-87B8-90A1E01A66F5}" type="pres">
      <dgm:prSet presAssocID="{2EC1672A-C6EF-4FD4-925D-AE7D63BFF1DA}" presName="spaceBetweenRectangles" presStyleCnt="0"/>
      <dgm:spPr/>
    </dgm:pt>
    <dgm:pt modelId="{97368E2E-E7B4-455F-BDB9-A7A5BA09E82F}" type="pres">
      <dgm:prSet presAssocID="{71280DD1-5F4E-4E38-A2D7-0011250F810A}" presName="parentLin" presStyleCnt="0"/>
      <dgm:spPr/>
    </dgm:pt>
    <dgm:pt modelId="{E87B4222-B39B-4B70-AB06-3D715858C302}" type="pres">
      <dgm:prSet presAssocID="{71280DD1-5F4E-4E38-A2D7-0011250F810A}" presName="parentLeftMargin" presStyleLbl="node1" presStyleIdx="1" presStyleCnt="3"/>
      <dgm:spPr/>
      <dgm:t>
        <a:bodyPr/>
        <a:lstStyle/>
        <a:p>
          <a:endParaRPr lang="el-GR"/>
        </a:p>
      </dgm:t>
    </dgm:pt>
    <dgm:pt modelId="{4CA36FFD-A1B4-4B26-AE31-80B61E3019C1}" type="pres">
      <dgm:prSet presAssocID="{71280DD1-5F4E-4E38-A2D7-0011250F81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64D8653-D8D1-44A9-8A64-D5CBB0FBB802}" type="pres">
      <dgm:prSet presAssocID="{71280DD1-5F4E-4E38-A2D7-0011250F810A}" presName="negativeSpace" presStyleCnt="0"/>
      <dgm:spPr/>
    </dgm:pt>
    <dgm:pt modelId="{20C7DBDF-5B9B-4EDD-BEBF-9CC22E6CFBDF}" type="pres">
      <dgm:prSet presAssocID="{71280DD1-5F4E-4E38-A2D7-0011250F810A}" presName="childText" presStyleLbl="conFgAcc1" presStyleIdx="2" presStyleCnt="3" custLinFactNeighborX="-523" custLinFactNeighborY="-33814">
        <dgm:presLayoutVars>
          <dgm:bulletEnabled val="1"/>
        </dgm:presLayoutVars>
      </dgm:prSet>
      <dgm:spPr/>
    </dgm:pt>
  </dgm:ptLst>
  <dgm:cxnLst>
    <dgm:cxn modelId="{CF9C26C0-51A9-4CA3-A54E-C9FD8E0595DE}" srcId="{6C03FEC3-C3D9-4F63-8012-BF6964E746DA}" destId="{F8D6521B-35D0-4E6E-AE03-CC9520F473E3}" srcOrd="0" destOrd="0" parTransId="{984A4347-BA02-4A4C-AC15-C8122B8EEFCE}" sibTransId="{EF256E9F-5F21-4F28-8A02-8389B19DF512}"/>
    <dgm:cxn modelId="{F0117934-FBE3-4374-B675-46517758F344}" type="presOf" srcId="{F8D6521B-35D0-4E6E-AE03-CC9520F473E3}" destId="{3316AA0F-ACD1-4F8E-92CC-D54BA914E434}" srcOrd="0" destOrd="0" presId="urn:microsoft.com/office/officeart/2005/8/layout/list1"/>
    <dgm:cxn modelId="{A7467F0A-152E-4B8B-8B9A-5265CEED0130}" type="presOf" srcId="{F8D6521B-35D0-4E6E-AE03-CC9520F473E3}" destId="{30C7AE07-77E5-4DAC-B429-426AB3C0DA30}" srcOrd="1" destOrd="0" presId="urn:microsoft.com/office/officeart/2005/8/layout/list1"/>
    <dgm:cxn modelId="{124791F9-7FC3-4F48-95DD-45610702F04A}" srcId="{6C03FEC3-C3D9-4F63-8012-BF6964E746DA}" destId="{71280DD1-5F4E-4E38-A2D7-0011250F810A}" srcOrd="2" destOrd="0" parTransId="{C08FE1A9-1725-45D8-AF8F-316135A1A714}" sibTransId="{B244B48C-7094-47CB-8E1E-6559DABD7321}"/>
    <dgm:cxn modelId="{6C1BF67B-C382-42A8-A252-00D7B6AA6466}" type="presOf" srcId="{6C03FEC3-C3D9-4F63-8012-BF6964E746DA}" destId="{9A8C4ECB-5DA2-4254-9D11-D34364639423}" srcOrd="0" destOrd="0" presId="urn:microsoft.com/office/officeart/2005/8/layout/list1"/>
    <dgm:cxn modelId="{6E0B8A08-B5F3-42BF-8F88-5CE00D1376FD}" srcId="{6C03FEC3-C3D9-4F63-8012-BF6964E746DA}" destId="{5BE986DC-33DD-486D-BA47-23BA5D4D6DFC}" srcOrd="1" destOrd="0" parTransId="{BF9C9B91-B6EB-475E-9F04-F55A7D8E767F}" sibTransId="{2EC1672A-C6EF-4FD4-925D-AE7D63BFF1DA}"/>
    <dgm:cxn modelId="{9B8F34D2-F285-481B-82BB-2E72A73EC16B}" type="presOf" srcId="{5BE986DC-33DD-486D-BA47-23BA5D4D6DFC}" destId="{D8679871-D67C-4499-B065-66BE9FAF19D1}" srcOrd="1" destOrd="0" presId="urn:microsoft.com/office/officeart/2005/8/layout/list1"/>
    <dgm:cxn modelId="{A3B4C5AA-5111-4406-B570-E91F04922DAF}" type="presOf" srcId="{71280DD1-5F4E-4E38-A2D7-0011250F810A}" destId="{E87B4222-B39B-4B70-AB06-3D715858C302}" srcOrd="0" destOrd="0" presId="urn:microsoft.com/office/officeart/2005/8/layout/list1"/>
    <dgm:cxn modelId="{320CDFAB-248D-4027-BA67-D3F333C46841}" type="presOf" srcId="{5BE986DC-33DD-486D-BA47-23BA5D4D6DFC}" destId="{FC288625-0866-4D9F-B203-1D97A8D0C932}" srcOrd="0" destOrd="0" presId="urn:microsoft.com/office/officeart/2005/8/layout/list1"/>
    <dgm:cxn modelId="{66ADB6E0-E09B-49ED-8C1F-9E5896A839A7}" type="presOf" srcId="{71280DD1-5F4E-4E38-A2D7-0011250F810A}" destId="{4CA36FFD-A1B4-4B26-AE31-80B61E3019C1}" srcOrd="1" destOrd="0" presId="urn:microsoft.com/office/officeart/2005/8/layout/list1"/>
    <dgm:cxn modelId="{3105FA54-03B5-431D-8A0C-FC720E50EE5E}" type="presParOf" srcId="{9A8C4ECB-5DA2-4254-9D11-D34364639423}" destId="{70E8C3A2-65B5-4863-8EA4-6751A25F45AE}" srcOrd="0" destOrd="0" presId="urn:microsoft.com/office/officeart/2005/8/layout/list1"/>
    <dgm:cxn modelId="{43E68F63-596C-44C3-92C9-1AF38049D73E}" type="presParOf" srcId="{70E8C3A2-65B5-4863-8EA4-6751A25F45AE}" destId="{3316AA0F-ACD1-4F8E-92CC-D54BA914E434}" srcOrd="0" destOrd="0" presId="urn:microsoft.com/office/officeart/2005/8/layout/list1"/>
    <dgm:cxn modelId="{D3CF5641-DF0E-42A9-B594-4A0009B15864}" type="presParOf" srcId="{70E8C3A2-65B5-4863-8EA4-6751A25F45AE}" destId="{30C7AE07-77E5-4DAC-B429-426AB3C0DA30}" srcOrd="1" destOrd="0" presId="urn:microsoft.com/office/officeart/2005/8/layout/list1"/>
    <dgm:cxn modelId="{AD63B040-B497-43BD-AAF5-7956AB24BF78}" type="presParOf" srcId="{9A8C4ECB-5DA2-4254-9D11-D34364639423}" destId="{3AE9B6C6-42EB-48B0-A45F-059339FC91C3}" srcOrd="1" destOrd="0" presId="urn:microsoft.com/office/officeart/2005/8/layout/list1"/>
    <dgm:cxn modelId="{9AEC179F-36A3-4AD4-B5D3-B7DA440D2CB6}" type="presParOf" srcId="{9A8C4ECB-5DA2-4254-9D11-D34364639423}" destId="{522F9D9E-5E63-4DF1-A798-163DF25A1810}" srcOrd="2" destOrd="0" presId="urn:microsoft.com/office/officeart/2005/8/layout/list1"/>
    <dgm:cxn modelId="{FCE8806F-BAC0-4CDD-9E27-38C891566893}" type="presParOf" srcId="{9A8C4ECB-5DA2-4254-9D11-D34364639423}" destId="{A452E9D3-B417-4CBA-9DAF-9433AEB394B7}" srcOrd="3" destOrd="0" presId="urn:microsoft.com/office/officeart/2005/8/layout/list1"/>
    <dgm:cxn modelId="{8F7DBBBA-6D3B-4542-B030-FA1F6D9B2D68}" type="presParOf" srcId="{9A8C4ECB-5DA2-4254-9D11-D34364639423}" destId="{61E6AEBD-2B50-42B2-9403-41C703811752}" srcOrd="4" destOrd="0" presId="urn:microsoft.com/office/officeart/2005/8/layout/list1"/>
    <dgm:cxn modelId="{A8198E77-F623-4088-858E-15DD5EF2AB63}" type="presParOf" srcId="{61E6AEBD-2B50-42B2-9403-41C703811752}" destId="{FC288625-0866-4D9F-B203-1D97A8D0C932}" srcOrd="0" destOrd="0" presId="urn:microsoft.com/office/officeart/2005/8/layout/list1"/>
    <dgm:cxn modelId="{A1744AC9-5FD8-4477-B9E3-18DF8A3C1E09}" type="presParOf" srcId="{61E6AEBD-2B50-42B2-9403-41C703811752}" destId="{D8679871-D67C-4499-B065-66BE9FAF19D1}" srcOrd="1" destOrd="0" presId="urn:microsoft.com/office/officeart/2005/8/layout/list1"/>
    <dgm:cxn modelId="{2E526C1F-210E-4135-922B-F0C2AA59BC75}" type="presParOf" srcId="{9A8C4ECB-5DA2-4254-9D11-D34364639423}" destId="{244483BF-22FB-4D17-A5E8-AA95D5FE382E}" srcOrd="5" destOrd="0" presId="urn:microsoft.com/office/officeart/2005/8/layout/list1"/>
    <dgm:cxn modelId="{9278802C-84BF-45AD-9873-71ABE5B675CB}" type="presParOf" srcId="{9A8C4ECB-5DA2-4254-9D11-D34364639423}" destId="{8B761C85-7238-4140-AEB5-2BFA19CB9062}" srcOrd="6" destOrd="0" presId="urn:microsoft.com/office/officeart/2005/8/layout/list1"/>
    <dgm:cxn modelId="{5C4715E2-BBAC-44D4-B7DE-90482161731D}" type="presParOf" srcId="{9A8C4ECB-5DA2-4254-9D11-D34364639423}" destId="{E408E47C-E7F8-48F5-87B8-90A1E01A66F5}" srcOrd="7" destOrd="0" presId="urn:microsoft.com/office/officeart/2005/8/layout/list1"/>
    <dgm:cxn modelId="{3D8EB777-DC24-4520-96A4-45E0A97775C4}" type="presParOf" srcId="{9A8C4ECB-5DA2-4254-9D11-D34364639423}" destId="{97368E2E-E7B4-455F-BDB9-A7A5BA09E82F}" srcOrd="8" destOrd="0" presId="urn:microsoft.com/office/officeart/2005/8/layout/list1"/>
    <dgm:cxn modelId="{83A4D79C-39BE-4926-AB3F-2D1B47F90C76}" type="presParOf" srcId="{97368E2E-E7B4-455F-BDB9-A7A5BA09E82F}" destId="{E87B4222-B39B-4B70-AB06-3D715858C302}" srcOrd="0" destOrd="0" presId="urn:microsoft.com/office/officeart/2005/8/layout/list1"/>
    <dgm:cxn modelId="{2F973D97-E856-4A3E-81E5-750E0FFB1875}" type="presParOf" srcId="{97368E2E-E7B4-455F-BDB9-A7A5BA09E82F}" destId="{4CA36FFD-A1B4-4B26-AE31-80B61E3019C1}" srcOrd="1" destOrd="0" presId="urn:microsoft.com/office/officeart/2005/8/layout/list1"/>
    <dgm:cxn modelId="{916C63A8-DEB6-42BB-9988-509AC7AB78EA}" type="presParOf" srcId="{9A8C4ECB-5DA2-4254-9D11-D34364639423}" destId="{264D8653-D8D1-44A9-8A64-D5CBB0FBB802}" srcOrd="9" destOrd="0" presId="urn:microsoft.com/office/officeart/2005/8/layout/list1"/>
    <dgm:cxn modelId="{361FDFAB-1783-4D58-8F00-0578BA5C23D3}" type="presParOf" srcId="{9A8C4ECB-5DA2-4254-9D11-D34364639423}" destId="{20C7DBDF-5B9B-4EDD-BEBF-9CC22E6CFB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E0507A-B49C-4D77-A1CE-D6482D93A25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l-GR"/>
        </a:p>
      </dgm:t>
    </dgm:pt>
    <dgm:pt modelId="{FC8C8629-5BC8-4449-B8D6-D70954CCB52F}">
      <dgm:prSet phldrT="[Κείμενο]" custT="1"/>
      <dgm:spPr/>
      <dgm:t>
        <a:bodyPr/>
        <a:lstStyle/>
        <a:p>
          <a:r>
            <a:rPr lang="el-GR" sz="1400" dirty="0" smtClean="0">
              <a:solidFill>
                <a:schemeClr val="tx2"/>
              </a:solidFill>
            </a:rPr>
            <a:t>Η βλάβη αν και δεν είναι </a:t>
          </a:r>
          <a:r>
            <a:rPr lang="el-GR" sz="1400" dirty="0" err="1" smtClean="0">
              <a:solidFill>
                <a:schemeClr val="tx2"/>
              </a:solidFill>
            </a:rPr>
            <a:t>προοδευτική…οι</a:t>
          </a:r>
          <a:r>
            <a:rPr lang="el-GR" sz="1400" dirty="0" smtClean="0">
              <a:solidFill>
                <a:schemeClr val="tx2"/>
              </a:solidFill>
            </a:rPr>
            <a:t> εκδηλώσεις της μεταβάλλονται καθώς το νευρικό &amp; </a:t>
          </a:r>
          <a:r>
            <a:rPr lang="el-GR" sz="1400" dirty="0" err="1" smtClean="0">
              <a:solidFill>
                <a:schemeClr val="tx2"/>
              </a:solidFill>
            </a:rPr>
            <a:t>μυοσκελετικό</a:t>
          </a:r>
          <a:r>
            <a:rPr lang="el-GR" sz="1400" dirty="0" smtClean="0">
              <a:solidFill>
                <a:schemeClr val="tx2"/>
              </a:solidFill>
            </a:rPr>
            <a:t> σύστημα ωριμάζει</a:t>
          </a:r>
          <a:endParaRPr lang="el-GR" sz="1400" dirty="0">
            <a:solidFill>
              <a:schemeClr val="tx2"/>
            </a:solidFill>
          </a:endParaRPr>
        </a:p>
      </dgm:t>
    </dgm:pt>
    <dgm:pt modelId="{B40BBD26-A601-45B1-A8BE-38084F2399EF}" type="parTrans" cxnId="{DEC0BDD9-AE3E-4794-986B-AF8638071A34}">
      <dgm:prSet/>
      <dgm:spPr/>
      <dgm:t>
        <a:bodyPr/>
        <a:lstStyle/>
        <a:p>
          <a:endParaRPr lang="el-GR"/>
        </a:p>
      </dgm:t>
    </dgm:pt>
    <dgm:pt modelId="{6139A053-CF2E-4669-A397-1671F00B91EC}" type="sibTrans" cxnId="{DEC0BDD9-AE3E-4794-986B-AF8638071A34}">
      <dgm:prSet/>
      <dgm:spPr>
        <a:solidFill>
          <a:srgbClr val="FFC000"/>
        </a:solidFill>
      </dgm:spPr>
      <dgm:t>
        <a:bodyPr/>
        <a:lstStyle/>
        <a:p>
          <a:r>
            <a:rPr lang="el-GR" dirty="0" smtClean="0"/>
            <a:t>Μη στατική κλινική εικόνα</a:t>
          </a:r>
          <a:endParaRPr lang="el-GR" dirty="0"/>
        </a:p>
      </dgm:t>
    </dgm:pt>
    <dgm:pt modelId="{23B0312D-E0D5-4A49-8196-CE63F6C7478A}">
      <dgm:prSet phldrT="[Κείμενο]" phldr="1"/>
      <dgm:spPr/>
      <dgm:t>
        <a:bodyPr/>
        <a:lstStyle/>
        <a:p>
          <a:endParaRPr lang="el-GR"/>
        </a:p>
      </dgm:t>
    </dgm:pt>
    <dgm:pt modelId="{AA2F5524-1AB9-440B-946F-BC33A838A0D4}" type="parTrans" cxnId="{D27984DC-F2ED-4EFD-849E-32F94915D4D6}">
      <dgm:prSet/>
      <dgm:spPr/>
      <dgm:t>
        <a:bodyPr/>
        <a:lstStyle/>
        <a:p>
          <a:endParaRPr lang="el-GR"/>
        </a:p>
      </dgm:t>
    </dgm:pt>
    <dgm:pt modelId="{A7042921-5FC3-4CA6-A514-E95B0CC67951}" type="sibTrans" cxnId="{D27984DC-F2ED-4EFD-849E-32F94915D4D6}">
      <dgm:prSet/>
      <dgm:spPr/>
      <dgm:t>
        <a:bodyPr/>
        <a:lstStyle/>
        <a:p>
          <a:endParaRPr lang="el-GR"/>
        </a:p>
      </dgm:t>
    </dgm:pt>
    <dgm:pt modelId="{0316A4D5-263C-48FE-A9F3-8EC759FF1E6E}">
      <dgm:prSet phldrT="[Κείμενο]" custT="1"/>
      <dgm:spPr/>
      <dgm:t>
        <a:bodyPr/>
        <a:lstStyle/>
        <a:p>
          <a:r>
            <a:rPr lang="el-GR" sz="1600" dirty="0" smtClean="0">
              <a:solidFill>
                <a:schemeClr val="tx2"/>
              </a:solidFill>
            </a:rPr>
            <a:t>Σταδιακά απαιτούνται περισσότερα από το νευρικό σύστημα</a:t>
          </a:r>
          <a:endParaRPr lang="el-GR" sz="1600" dirty="0">
            <a:solidFill>
              <a:schemeClr val="tx2"/>
            </a:solidFill>
          </a:endParaRPr>
        </a:p>
      </dgm:t>
    </dgm:pt>
    <dgm:pt modelId="{E8284122-6F5F-41D8-BAB9-87D22398226B}" type="parTrans" cxnId="{BE8F3F33-C776-4BDA-BA43-49B4A25FC020}">
      <dgm:prSet/>
      <dgm:spPr/>
      <dgm:t>
        <a:bodyPr/>
        <a:lstStyle/>
        <a:p>
          <a:endParaRPr lang="el-GR"/>
        </a:p>
      </dgm:t>
    </dgm:pt>
    <dgm:pt modelId="{DDAA22AD-18B7-4E55-AA51-37554B0FE84F}" type="sibTrans" cxnId="{BE8F3F33-C776-4BDA-BA43-49B4A25FC020}">
      <dgm:prSet/>
      <dgm:spPr>
        <a:solidFill>
          <a:srgbClr val="FFC000"/>
        </a:solidFill>
      </dgm:spPr>
      <dgm:t>
        <a:bodyPr/>
        <a:lstStyle/>
        <a:p>
          <a:r>
            <a:rPr lang="el-GR" dirty="0" smtClean="0"/>
            <a:t>Συνεπώς ο βαθμός διαταραχής φαίνεται ολοένα να μεγαλώνει</a:t>
          </a:r>
          <a:endParaRPr lang="el-GR" dirty="0"/>
        </a:p>
      </dgm:t>
    </dgm:pt>
    <dgm:pt modelId="{8325AA95-23A8-4318-91E9-59124C6FC59A}">
      <dgm:prSet phldrT="[Κείμενο]" phldr="1"/>
      <dgm:spPr/>
      <dgm:t>
        <a:bodyPr/>
        <a:lstStyle/>
        <a:p>
          <a:endParaRPr lang="el-GR"/>
        </a:p>
      </dgm:t>
    </dgm:pt>
    <dgm:pt modelId="{B6046F5C-3C5D-4280-80CB-0575F79CB705}" type="parTrans" cxnId="{3B2968DF-C133-4F65-8CC7-740D181A7383}">
      <dgm:prSet/>
      <dgm:spPr/>
      <dgm:t>
        <a:bodyPr/>
        <a:lstStyle/>
        <a:p>
          <a:endParaRPr lang="el-GR"/>
        </a:p>
      </dgm:t>
    </dgm:pt>
    <dgm:pt modelId="{343C812C-91AA-4AA1-995E-197A8FCCA58F}" type="sibTrans" cxnId="{3B2968DF-C133-4F65-8CC7-740D181A7383}">
      <dgm:prSet/>
      <dgm:spPr/>
      <dgm:t>
        <a:bodyPr/>
        <a:lstStyle/>
        <a:p>
          <a:endParaRPr lang="el-GR"/>
        </a:p>
      </dgm:t>
    </dgm:pt>
    <dgm:pt modelId="{DB15B202-50D4-416E-A393-B3C8A4404775}">
      <dgm:prSet phldrT="[Κείμενο]" custT="1"/>
      <dgm:spPr/>
      <dgm:t>
        <a:bodyPr/>
        <a:lstStyle/>
        <a:p>
          <a:r>
            <a:rPr lang="el-GR" sz="1200" dirty="0" smtClean="0"/>
            <a:t>…..</a:t>
          </a:r>
          <a:r>
            <a:rPr lang="el-GR" sz="1600" dirty="0" smtClean="0">
              <a:solidFill>
                <a:schemeClr val="tx2"/>
              </a:solidFill>
            </a:rPr>
            <a:t>Άρα και οι αποτυχίες του παιδιού διαρκώς μεγεθύνονται….</a:t>
          </a:r>
          <a:endParaRPr lang="el-GR" sz="1200" dirty="0">
            <a:solidFill>
              <a:schemeClr val="tx2"/>
            </a:solidFill>
          </a:endParaRPr>
        </a:p>
      </dgm:t>
    </dgm:pt>
    <dgm:pt modelId="{74ACAB7B-38D4-4178-8E9D-9F2B2844859A}" type="parTrans" cxnId="{63164395-C268-4187-A146-93D9D0020338}">
      <dgm:prSet/>
      <dgm:spPr/>
      <dgm:t>
        <a:bodyPr/>
        <a:lstStyle/>
        <a:p>
          <a:endParaRPr lang="el-GR"/>
        </a:p>
      </dgm:t>
    </dgm:pt>
    <dgm:pt modelId="{4CA698B7-D4A5-416A-98FF-EFE0F237CB19}" type="sibTrans" cxnId="{63164395-C268-4187-A146-93D9D0020338}">
      <dgm:prSet custT="1"/>
      <dgm:spPr>
        <a:solidFill>
          <a:srgbClr val="FFC000"/>
        </a:solidFill>
      </dgm:spPr>
      <dgm:t>
        <a:bodyPr/>
        <a:lstStyle/>
        <a:p>
          <a:r>
            <a:rPr lang="el-GR" sz="1400" dirty="0" smtClean="0">
              <a:solidFill>
                <a:schemeClr val="tx2"/>
              </a:solidFill>
            </a:rPr>
            <a:t>Αύξηση: </a:t>
          </a:r>
          <a:r>
            <a:rPr lang="el-GR" sz="1400" dirty="0" err="1" smtClean="0">
              <a:solidFill>
                <a:schemeClr val="tx2"/>
              </a:solidFill>
            </a:rPr>
            <a:t>σπαστικότητας</a:t>
          </a:r>
          <a:endParaRPr lang="el-GR" sz="1400" dirty="0" smtClean="0">
            <a:solidFill>
              <a:schemeClr val="tx2"/>
            </a:solidFill>
          </a:endParaRPr>
        </a:p>
        <a:p>
          <a:r>
            <a:rPr lang="el-GR" sz="1400" dirty="0" smtClean="0">
              <a:solidFill>
                <a:schemeClr val="tx2"/>
              </a:solidFill>
            </a:rPr>
            <a:t>Ακούσιων κινήσεων</a:t>
          </a:r>
        </a:p>
        <a:p>
          <a:r>
            <a:rPr lang="el-GR" sz="1400" dirty="0" err="1" smtClean="0">
              <a:solidFill>
                <a:schemeClr val="tx2"/>
              </a:solidFill>
            </a:rPr>
            <a:t>Αταξίας(όταν</a:t>
          </a:r>
          <a:r>
            <a:rPr lang="el-GR" sz="1400" dirty="0" smtClean="0">
              <a:solidFill>
                <a:schemeClr val="tx2"/>
              </a:solidFill>
            </a:rPr>
            <a:t> θα είναι σε ηλικία να χειριστεί αντικείμενα)</a:t>
          </a:r>
          <a:endParaRPr lang="el-GR" sz="1400" dirty="0">
            <a:solidFill>
              <a:schemeClr val="tx2"/>
            </a:solidFill>
          </a:endParaRPr>
        </a:p>
      </dgm:t>
    </dgm:pt>
    <dgm:pt modelId="{DE1205F4-4C55-4D4C-82E2-6E2ABE1D1241}">
      <dgm:prSet phldrT="[Κείμενο]" phldr="1"/>
      <dgm:spPr/>
      <dgm:t>
        <a:bodyPr/>
        <a:lstStyle/>
        <a:p>
          <a:endParaRPr lang="el-GR"/>
        </a:p>
      </dgm:t>
    </dgm:pt>
    <dgm:pt modelId="{9CA7C4AF-D803-48B1-9810-29B4F0A719AD}" type="parTrans" cxnId="{FBD0E1A9-E29D-4F2E-81FE-8B2F8E74970A}">
      <dgm:prSet/>
      <dgm:spPr/>
      <dgm:t>
        <a:bodyPr/>
        <a:lstStyle/>
        <a:p>
          <a:endParaRPr lang="el-GR"/>
        </a:p>
      </dgm:t>
    </dgm:pt>
    <dgm:pt modelId="{873FD600-0282-4B38-B413-4F1A811A895B}" type="sibTrans" cxnId="{FBD0E1A9-E29D-4F2E-81FE-8B2F8E74970A}">
      <dgm:prSet/>
      <dgm:spPr/>
      <dgm:t>
        <a:bodyPr/>
        <a:lstStyle/>
        <a:p>
          <a:endParaRPr lang="el-GR"/>
        </a:p>
      </dgm:t>
    </dgm:pt>
    <dgm:pt modelId="{750CDF6D-F07A-4B45-ACEB-6B76F7FC7040}" type="pres">
      <dgm:prSet presAssocID="{A2E0507A-B49C-4D77-A1CE-D6482D93A25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5DE05131-0E1C-4D4A-8FC7-8AC09BD84AED}" type="pres">
      <dgm:prSet presAssocID="{FC8C8629-5BC8-4449-B8D6-D70954CCB52F}" presName="composite" presStyleCnt="0"/>
      <dgm:spPr/>
    </dgm:pt>
    <dgm:pt modelId="{DA916FBA-8CF1-403E-A94E-DDA7B18DBA97}" type="pres">
      <dgm:prSet presAssocID="{FC8C8629-5BC8-4449-B8D6-D70954CCB52F}" presName="Parent1" presStyleLbl="node1" presStyleIdx="0" presStyleCnt="6" custScaleX="1903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5D299A5-3B03-41FE-8D8B-3B7C5E843183}" type="pres">
      <dgm:prSet presAssocID="{FC8C8629-5BC8-4449-B8D6-D70954CCB52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AEBF8C-F1A8-40DA-A83C-DEFC9082EDB5}" type="pres">
      <dgm:prSet presAssocID="{FC8C8629-5BC8-4449-B8D6-D70954CCB52F}" presName="BalanceSpacing" presStyleCnt="0"/>
      <dgm:spPr/>
    </dgm:pt>
    <dgm:pt modelId="{E5216BC7-50F3-4C33-8F5A-BBAA54E4DB89}" type="pres">
      <dgm:prSet presAssocID="{FC8C8629-5BC8-4449-B8D6-D70954CCB52F}" presName="BalanceSpacing1" presStyleCnt="0"/>
      <dgm:spPr/>
    </dgm:pt>
    <dgm:pt modelId="{EFD5C7EA-9DAE-4E86-995D-A8651A9D6843}" type="pres">
      <dgm:prSet presAssocID="{6139A053-CF2E-4669-A397-1671F00B91EC}" presName="Accent1Text" presStyleLbl="node1" presStyleIdx="1" presStyleCnt="6"/>
      <dgm:spPr/>
      <dgm:t>
        <a:bodyPr/>
        <a:lstStyle/>
        <a:p>
          <a:endParaRPr lang="el-GR"/>
        </a:p>
      </dgm:t>
    </dgm:pt>
    <dgm:pt modelId="{72FCE6CD-50A9-4FFB-A319-16181CAD0C53}" type="pres">
      <dgm:prSet presAssocID="{6139A053-CF2E-4669-A397-1671F00B91EC}" presName="spaceBetweenRectangles" presStyleCnt="0"/>
      <dgm:spPr/>
    </dgm:pt>
    <dgm:pt modelId="{851DE45D-9626-417D-88D2-1602215AC6DB}" type="pres">
      <dgm:prSet presAssocID="{0316A4D5-263C-48FE-A9F3-8EC759FF1E6E}" presName="composite" presStyleCnt="0"/>
      <dgm:spPr/>
    </dgm:pt>
    <dgm:pt modelId="{71685F50-C81F-4A70-B16F-9B6568306153}" type="pres">
      <dgm:prSet presAssocID="{0316A4D5-263C-48FE-A9F3-8EC759FF1E6E}" presName="Parent1" presStyleLbl="node1" presStyleIdx="2" presStyleCnt="6" custScaleX="1339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FDC88F-3FB7-4064-80CE-2B90F3EF50E7}" type="pres">
      <dgm:prSet presAssocID="{0316A4D5-263C-48FE-A9F3-8EC759FF1E6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878CB5-E5BE-48B1-8B40-90CF9B7E9463}" type="pres">
      <dgm:prSet presAssocID="{0316A4D5-263C-48FE-A9F3-8EC759FF1E6E}" presName="BalanceSpacing" presStyleCnt="0"/>
      <dgm:spPr/>
    </dgm:pt>
    <dgm:pt modelId="{B0BD4AF0-29C6-4468-9186-74627E05EA9A}" type="pres">
      <dgm:prSet presAssocID="{0316A4D5-263C-48FE-A9F3-8EC759FF1E6E}" presName="BalanceSpacing1" presStyleCnt="0"/>
      <dgm:spPr/>
    </dgm:pt>
    <dgm:pt modelId="{170BACAF-4CAB-4436-A27B-9D84F3C19DE6}" type="pres">
      <dgm:prSet presAssocID="{DDAA22AD-18B7-4E55-AA51-37554B0FE84F}" presName="Accent1Text" presStyleLbl="node1" presStyleIdx="3" presStyleCnt="6"/>
      <dgm:spPr/>
      <dgm:t>
        <a:bodyPr/>
        <a:lstStyle/>
        <a:p>
          <a:endParaRPr lang="el-GR"/>
        </a:p>
      </dgm:t>
    </dgm:pt>
    <dgm:pt modelId="{B00FAD7A-328A-4B28-8BB0-B9299EDEDABC}" type="pres">
      <dgm:prSet presAssocID="{DDAA22AD-18B7-4E55-AA51-37554B0FE84F}" presName="spaceBetweenRectangles" presStyleCnt="0"/>
      <dgm:spPr/>
    </dgm:pt>
    <dgm:pt modelId="{F9588343-2A56-48EB-BDB1-1A46E0F1BA7E}" type="pres">
      <dgm:prSet presAssocID="{DB15B202-50D4-416E-A393-B3C8A4404775}" presName="composite" presStyleCnt="0"/>
      <dgm:spPr/>
    </dgm:pt>
    <dgm:pt modelId="{2600A28C-C7DA-492A-B691-F86B04C55CB7}" type="pres">
      <dgm:prSet presAssocID="{DB15B202-50D4-416E-A393-B3C8A4404775}" presName="Parent1" presStyleLbl="node1" presStyleIdx="4" presStyleCnt="6" custScaleX="124659" custLinFactNeighborX="32827" custLinFactNeighborY="48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EF2FB6-F73B-43D6-92AF-EF0E5883EA0F}" type="pres">
      <dgm:prSet presAssocID="{DB15B202-50D4-416E-A393-B3C8A440477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96E8EE5-FF8E-4A0B-9523-635965C94A5B}" type="pres">
      <dgm:prSet presAssocID="{DB15B202-50D4-416E-A393-B3C8A4404775}" presName="BalanceSpacing" presStyleCnt="0"/>
      <dgm:spPr/>
    </dgm:pt>
    <dgm:pt modelId="{98F9E35F-9169-4ED6-9C88-6E1E527048C5}" type="pres">
      <dgm:prSet presAssocID="{DB15B202-50D4-416E-A393-B3C8A4404775}" presName="BalanceSpacing1" presStyleCnt="0"/>
      <dgm:spPr/>
    </dgm:pt>
    <dgm:pt modelId="{94501BB6-FA0A-4C2B-85BB-E6439A46910C}" type="pres">
      <dgm:prSet presAssocID="{4CA698B7-D4A5-416A-98FF-EFE0F237CB19}" presName="Accent1Text" presStyleLbl="node1" presStyleIdx="5" presStyleCnt="6" custScaleX="159495"/>
      <dgm:spPr/>
      <dgm:t>
        <a:bodyPr/>
        <a:lstStyle/>
        <a:p>
          <a:endParaRPr lang="el-GR"/>
        </a:p>
      </dgm:t>
    </dgm:pt>
  </dgm:ptLst>
  <dgm:cxnLst>
    <dgm:cxn modelId="{469CA247-F969-4932-BFEA-EE5F3D3E1F90}" type="presOf" srcId="{23B0312D-E0D5-4A49-8196-CE63F6C7478A}" destId="{65D299A5-3B03-41FE-8D8B-3B7C5E843183}" srcOrd="0" destOrd="0" presId="urn:microsoft.com/office/officeart/2008/layout/AlternatingHexagons"/>
    <dgm:cxn modelId="{64928BA7-4A62-4AF4-8CCD-2D2A70E839FC}" type="presOf" srcId="{0316A4D5-263C-48FE-A9F3-8EC759FF1E6E}" destId="{71685F50-C81F-4A70-B16F-9B6568306153}" srcOrd="0" destOrd="0" presId="urn:microsoft.com/office/officeart/2008/layout/AlternatingHexagons"/>
    <dgm:cxn modelId="{EAEDB9EA-51EA-4C8F-92A5-598956B86F40}" type="presOf" srcId="{FC8C8629-5BC8-4449-B8D6-D70954CCB52F}" destId="{DA916FBA-8CF1-403E-A94E-DDA7B18DBA97}" srcOrd="0" destOrd="0" presId="urn:microsoft.com/office/officeart/2008/layout/AlternatingHexagons"/>
    <dgm:cxn modelId="{63164395-C268-4187-A146-93D9D0020338}" srcId="{A2E0507A-B49C-4D77-A1CE-D6482D93A253}" destId="{DB15B202-50D4-416E-A393-B3C8A4404775}" srcOrd="2" destOrd="0" parTransId="{74ACAB7B-38D4-4178-8E9D-9F2B2844859A}" sibTransId="{4CA698B7-D4A5-416A-98FF-EFE0F237CB19}"/>
    <dgm:cxn modelId="{FBD0E1A9-E29D-4F2E-81FE-8B2F8E74970A}" srcId="{DB15B202-50D4-416E-A393-B3C8A4404775}" destId="{DE1205F4-4C55-4D4C-82E2-6E2ABE1D1241}" srcOrd="0" destOrd="0" parTransId="{9CA7C4AF-D803-48B1-9810-29B4F0A719AD}" sibTransId="{873FD600-0282-4B38-B413-4F1A811A895B}"/>
    <dgm:cxn modelId="{DEC0BDD9-AE3E-4794-986B-AF8638071A34}" srcId="{A2E0507A-B49C-4D77-A1CE-D6482D93A253}" destId="{FC8C8629-5BC8-4449-B8D6-D70954CCB52F}" srcOrd="0" destOrd="0" parTransId="{B40BBD26-A601-45B1-A8BE-38084F2399EF}" sibTransId="{6139A053-CF2E-4669-A397-1671F00B91EC}"/>
    <dgm:cxn modelId="{B9B8AA54-5D5E-43AB-A71C-D823081A0A8E}" type="presOf" srcId="{DDAA22AD-18B7-4E55-AA51-37554B0FE84F}" destId="{170BACAF-4CAB-4436-A27B-9D84F3C19DE6}" srcOrd="0" destOrd="0" presId="urn:microsoft.com/office/officeart/2008/layout/AlternatingHexagons"/>
    <dgm:cxn modelId="{BE8F3F33-C776-4BDA-BA43-49B4A25FC020}" srcId="{A2E0507A-B49C-4D77-A1CE-D6482D93A253}" destId="{0316A4D5-263C-48FE-A9F3-8EC759FF1E6E}" srcOrd="1" destOrd="0" parTransId="{E8284122-6F5F-41D8-BAB9-87D22398226B}" sibTransId="{DDAA22AD-18B7-4E55-AA51-37554B0FE84F}"/>
    <dgm:cxn modelId="{D27984DC-F2ED-4EFD-849E-32F94915D4D6}" srcId="{FC8C8629-5BC8-4449-B8D6-D70954CCB52F}" destId="{23B0312D-E0D5-4A49-8196-CE63F6C7478A}" srcOrd="0" destOrd="0" parTransId="{AA2F5524-1AB9-440B-946F-BC33A838A0D4}" sibTransId="{A7042921-5FC3-4CA6-A514-E95B0CC67951}"/>
    <dgm:cxn modelId="{BD9912B1-09B2-4FBE-8FF4-C200A3CC7547}" type="presOf" srcId="{DE1205F4-4C55-4D4C-82E2-6E2ABE1D1241}" destId="{05EF2FB6-F73B-43D6-92AF-EF0E5883EA0F}" srcOrd="0" destOrd="0" presId="urn:microsoft.com/office/officeart/2008/layout/AlternatingHexagons"/>
    <dgm:cxn modelId="{26C96FE2-A4DF-4772-AD72-EE6AB9779C42}" type="presOf" srcId="{6139A053-CF2E-4669-A397-1671F00B91EC}" destId="{EFD5C7EA-9DAE-4E86-995D-A8651A9D6843}" srcOrd="0" destOrd="0" presId="urn:microsoft.com/office/officeart/2008/layout/AlternatingHexagons"/>
    <dgm:cxn modelId="{7F085F64-973A-42FC-A5BF-21C8EAB028A5}" type="presOf" srcId="{4CA698B7-D4A5-416A-98FF-EFE0F237CB19}" destId="{94501BB6-FA0A-4C2B-85BB-E6439A46910C}" srcOrd="0" destOrd="0" presId="urn:microsoft.com/office/officeart/2008/layout/AlternatingHexagons"/>
    <dgm:cxn modelId="{0D0B0519-59E6-4C62-8CD7-5946AFE01D76}" type="presOf" srcId="{A2E0507A-B49C-4D77-A1CE-D6482D93A253}" destId="{750CDF6D-F07A-4B45-ACEB-6B76F7FC7040}" srcOrd="0" destOrd="0" presId="urn:microsoft.com/office/officeart/2008/layout/AlternatingHexagons"/>
    <dgm:cxn modelId="{3B2968DF-C133-4F65-8CC7-740D181A7383}" srcId="{0316A4D5-263C-48FE-A9F3-8EC759FF1E6E}" destId="{8325AA95-23A8-4318-91E9-59124C6FC59A}" srcOrd="0" destOrd="0" parTransId="{B6046F5C-3C5D-4280-80CB-0575F79CB705}" sibTransId="{343C812C-91AA-4AA1-995E-197A8FCCA58F}"/>
    <dgm:cxn modelId="{EA9FD120-3789-4FB1-A092-72F622D0B564}" type="presOf" srcId="{DB15B202-50D4-416E-A393-B3C8A4404775}" destId="{2600A28C-C7DA-492A-B691-F86B04C55CB7}" srcOrd="0" destOrd="0" presId="urn:microsoft.com/office/officeart/2008/layout/AlternatingHexagons"/>
    <dgm:cxn modelId="{5ADE41B9-7692-4ACC-A16F-415112B24AA5}" type="presOf" srcId="{8325AA95-23A8-4318-91E9-59124C6FC59A}" destId="{CAFDC88F-3FB7-4064-80CE-2B90F3EF50E7}" srcOrd="0" destOrd="0" presId="urn:microsoft.com/office/officeart/2008/layout/AlternatingHexagons"/>
    <dgm:cxn modelId="{A798D83F-9178-4F37-A416-46C1CBC40A49}" type="presParOf" srcId="{750CDF6D-F07A-4B45-ACEB-6B76F7FC7040}" destId="{5DE05131-0E1C-4D4A-8FC7-8AC09BD84AED}" srcOrd="0" destOrd="0" presId="urn:microsoft.com/office/officeart/2008/layout/AlternatingHexagons"/>
    <dgm:cxn modelId="{F09916B5-5258-45ED-95D9-85A62382B498}" type="presParOf" srcId="{5DE05131-0E1C-4D4A-8FC7-8AC09BD84AED}" destId="{DA916FBA-8CF1-403E-A94E-DDA7B18DBA97}" srcOrd="0" destOrd="0" presId="urn:microsoft.com/office/officeart/2008/layout/AlternatingHexagons"/>
    <dgm:cxn modelId="{C9562475-994E-4C18-B084-3EA73C16A718}" type="presParOf" srcId="{5DE05131-0E1C-4D4A-8FC7-8AC09BD84AED}" destId="{65D299A5-3B03-41FE-8D8B-3B7C5E843183}" srcOrd="1" destOrd="0" presId="urn:microsoft.com/office/officeart/2008/layout/AlternatingHexagons"/>
    <dgm:cxn modelId="{55254ADF-A0EF-4471-B587-9FAD1C1A3A9B}" type="presParOf" srcId="{5DE05131-0E1C-4D4A-8FC7-8AC09BD84AED}" destId="{4DAEBF8C-F1A8-40DA-A83C-DEFC9082EDB5}" srcOrd="2" destOrd="0" presId="urn:microsoft.com/office/officeart/2008/layout/AlternatingHexagons"/>
    <dgm:cxn modelId="{5058CD0D-D897-4840-AAF0-8108E72A98D2}" type="presParOf" srcId="{5DE05131-0E1C-4D4A-8FC7-8AC09BD84AED}" destId="{E5216BC7-50F3-4C33-8F5A-BBAA54E4DB89}" srcOrd="3" destOrd="0" presId="urn:microsoft.com/office/officeart/2008/layout/AlternatingHexagons"/>
    <dgm:cxn modelId="{1B951D10-7532-4930-9C0E-81F313A273CB}" type="presParOf" srcId="{5DE05131-0E1C-4D4A-8FC7-8AC09BD84AED}" destId="{EFD5C7EA-9DAE-4E86-995D-A8651A9D6843}" srcOrd="4" destOrd="0" presId="urn:microsoft.com/office/officeart/2008/layout/AlternatingHexagons"/>
    <dgm:cxn modelId="{E234C8B0-44B5-4D3E-A980-03DE916ECA29}" type="presParOf" srcId="{750CDF6D-F07A-4B45-ACEB-6B76F7FC7040}" destId="{72FCE6CD-50A9-4FFB-A319-16181CAD0C53}" srcOrd="1" destOrd="0" presId="urn:microsoft.com/office/officeart/2008/layout/AlternatingHexagons"/>
    <dgm:cxn modelId="{8B6A6C77-1F3B-4B5E-97CD-72E1B5167D32}" type="presParOf" srcId="{750CDF6D-F07A-4B45-ACEB-6B76F7FC7040}" destId="{851DE45D-9626-417D-88D2-1602215AC6DB}" srcOrd="2" destOrd="0" presId="urn:microsoft.com/office/officeart/2008/layout/AlternatingHexagons"/>
    <dgm:cxn modelId="{C10F906C-6AF6-41A3-867F-6A9304581A2F}" type="presParOf" srcId="{851DE45D-9626-417D-88D2-1602215AC6DB}" destId="{71685F50-C81F-4A70-B16F-9B6568306153}" srcOrd="0" destOrd="0" presId="urn:microsoft.com/office/officeart/2008/layout/AlternatingHexagons"/>
    <dgm:cxn modelId="{1AFD48C4-8BC1-4C26-B741-9DF81A8D338D}" type="presParOf" srcId="{851DE45D-9626-417D-88D2-1602215AC6DB}" destId="{CAFDC88F-3FB7-4064-80CE-2B90F3EF50E7}" srcOrd="1" destOrd="0" presId="urn:microsoft.com/office/officeart/2008/layout/AlternatingHexagons"/>
    <dgm:cxn modelId="{8B3C9E6E-FE03-4FA6-8906-615CA68454BD}" type="presParOf" srcId="{851DE45D-9626-417D-88D2-1602215AC6DB}" destId="{05878CB5-E5BE-48B1-8B40-90CF9B7E9463}" srcOrd="2" destOrd="0" presId="urn:microsoft.com/office/officeart/2008/layout/AlternatingHexagons"/>
    <dgm:cxn modelId="{40A1F802-CD6D-4E92-87A7-02AE891080C3}" type="presParOf" srcId="{851DE45D-9626-417D-88D2-1602215AC6DB}" destId="{B0BD4AF0-29C6-4468-9186-74627E05EA9A}" srcOrd="3" destOrd="0" presId="urn:microsoft.com/office/officeart/2008/layout/AlternatingHexagons"/>
    <dgm:cxn modelId="{C5E5ADA5-5764-496B-A3B8-659B3585E823}" type="presParOf" srcId="{851DE45D-9626-417D-88D2-1602215AC6DB}" destId="{170BACAF-4CAB-4436-A27B-9D84F3C19DE6}" srcOrd="4" destOrd="0" presId="urn:microsoft.com/office/officeart/2008/layout/AlternatingHexagons"/>
    <dgm:cxn modelId="{2ABA63BA-842F-4475-AC10-B23C68503850}" type="presParOf" srcId="{750CDF6D-F07A-4B45-ACEB-6B76F7FC7040}" destId="{B00FAD7A-328A-4B28-8BB0-B9299EDEDABC}" srcOrd="3" destOrd="0" presId="urn:microsoft.com/office/officeart/2008/layout/AlternatingHexagons"/>
    <dgm:cxn modelId="{B20765FC-6DAC-4C7D-8CBB-99DCF915D2AE}" type="presParOf" srcId="{750CDF6D-F07A-4B45-ACEB-6B76F7FC7040}" destId="{F9588343-2A56-48EB-BDB1-1A46E0F1BA7E}" srcOrd="4" destOrd="0" presId="urn:microsoft.com/office/officeart/2008/layout/AlternatingHexagons"/>
    <dgm:cxn modelId="{1991A02A-ABDC-4EE1-869B-42C3B205E523}" type="presParOf" srcId="{F9588343-2A56-48EB-BDB1-1A46E0F1BA7E}" destId="{2600A28C-C7DA-492A-B691-F86B04C55CB7}" srcOrd="0" destOrd="0" presId="urn:microsoft.com/office/officeart/2008/layout/AlternatingHexagons"/>
    <dgm:cxn modelId="{9B018A14-975B-4F0D-AB96-74A5D5158800}" type="presParOf" srcId="{F9588343-2A56-48EB-BDB1-1A46E0F1BA7E}" destId="{05EF2FB6-F73B-43D6-92AF-EF0E5883EA0F}" srcOrd="1" destOrd="0" presId="urn:microsoft.com/office/officeart/2008/layout/AlternatingHexagons"/>
    <dgm:cxn modelId="{04BD0BB9-6ED1-4C8D-A110-35CE8933984D}" type="presParOf" srcId="{F9588343-2A56-48EB-BDB1-1A46E0F1BA7E}" destId="{C96E8EE5-FF8E-4A0B-9523-635965C94A5B}" srcOrd="2" destOrd="0" presId="urn:microsoft.com/office/officeart/2008/layout/AlternatingHexagons"/>
    <dgm:cxn modelId="{827F48AA-24F4-45CA-AD32-A33F79B1839F}" type="presParOf" srcId="{F9588343-2A56-48EB-BDB1-1A46E0F1BA7E}" destId="{98F9E35F-9169-4ED6-9C88-6E1E527048C5}" srcOrd="3" destOrd="0" presId="urn:microsoft.com/office/officeart/2008/layout/AlternatingHexagons"/>
    <dgm:cxn modelId="{3FF4CB2A-9E10-450E-AEAA-21980FFAC918}" type="presParOf" srcId="{F9588343-2A56-48EB-BDB1-1A46E0F1BA7E}" destId="{94501BB6-FA0A-4C2B-85BB-E6439A46910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42FE6C-3A86-4A4E-B4F9-C1CF074AF8D7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59776D7-7272-4B9E-B82B-B15AEB02C87D}">
      <dgm:prSet phldrT="[Κείμενο]"/>
      <dgm:spPr/>
      <dgm:t>
        <a:bodyPr/>
        <a:lstStyle/>
        <a:p>
          <a:r>
            <a:rPr lang="el-GR" dirty="0" smtClean="0"/>
            <a:t>Σκοπός της ΠΡΩΙΜΗΣ παρέμβασης=</a:t>
          </a:r>
        </a:p>
        <a:p>
          <a:r>
            <a:rPr lang="el-GR" dirty="0" smtClean="0"/>
            <a:t>Αύξηση των καθημερινών εμπειριών του βρέφους</a:t>
          </a:r>
        </a:p>
        <a:p>
          <a:endParaRPr lang="el-GR" dirty="0" smtClean="0"/>
        </a:p>
        <a:p>
          <a:r>
            <a:rPr lang="el-GR" dirty="0" smtClean="0"/>
            <a:t>Αύξηση αλληλοεπίδρασης με τη μητέρα και τον πατέρα</a:t>
          </a:r>
        </a:p>
        <a:p>
          <a:endParaRPr lang="el-GR" dirty="0" smtClean="0"/>
        </a:p>
      </dgm:t>
    </dgm:pt>
    <dgm:pt modelId="{6EFF19BF-9F28-492D-B89B-C466AB583F26}" type="parTrans" cxnId="{11F99931-F394-444D-BD11-CFF8A2AD5E88}">
      <dgm:prSet/>
      <dgm:spPr/>
      <dgm:t>
        <a:bodyPr/>
        <a:lstStyle/>
        <a:p>
          <a:endParaRPr lang="el-GR"/>
        </a:p>
      </dgm:t>
    </dgm:pt>
    <dgm:pt modelId="{754C31BE-F76C-4A35-B7F3-B5E1B1EE8798}" type="sibTrans" cxnId="{11F99931-F394-444D-BD11-CFF8A2AD5E88}">
      <dgm:prSet/>
      <dgm:spPr/>
      <dgm:t>
        <a:bodyPr/>
        <a:lstStyle/>
        <a:p>
          <a:endParaRPr lang="el-GR"/>
        </a:p>
      </dgm:t>
    </dgm:pt>
    <dgm:pt modelId="{526FF2C0-FA9C-48B6-97B9-8C76DDAD221C}">
      <dgm:prSet phldrT="[Κείμενο]"/>
      <dgm:spPr/>
      <dgm:t>
        <a:bodyPr/>
        <a:lstStyle/>
        <a:p>
          <a:r>
            <a:rPr lang="el-GR" dirty="0" smtClean="0"/>
            <a:t>Όσο νωρίτερα αρχίσει η </a:t>
          </a:r>
          <a:r>
            <a:rPr lang="el-GR" dirty="0" err="1" smtClean="0"/>
            <a:t>θεραπεία</a:t>
          </a:r>
          <a:r>
            <a:rPr lang="el-GR" dirty="0" err="1" smtClean="0">
              <a:sym typeface="Wingdings" pitchFamily="2" charset="2"/>
            </a:rPr>
            <a:t></a:t>
          </a:r>
          <a:r>
            <a:rPr lang="el-GR" dirty="0" smtClean="0">
              <a:sym typeface="Wingdings" pitchFamily="2" charset="2"/>
            </a:rPr>
            <a:t> περισσότερες πιθανότητες για την ανάπτυξη ενδεχόμενων φυσιολογικών ικανοτήτων.</a:t>
          </a:r>
          <a:endParaRPr lang="el-GR" dirty="0"/>
        </a:p>
      </dgm:t>
    </dgm:pt>
    <dgm:pt modelId="{911D20F9-7511-49F1-AA55-22441630732A}" type="parTrans" cxnId="{5F928CD2-461B-42EE-8FEF-DD07C878DF2A}">
      <dgm:prSet/>
      <dgm:spPr/>
      <dgm:t>
        <a:bodyPr/>
        <a:lstStyle/>
        <a:p>
          <a:endParaRPr lang="el-GR"/>
        </a:p>
      </dgm:t>
    </dgm:pt>
    <dgm:pt modelId="{BE2DCAE0-64E4-42C4-BD53-BFECC733B2A4}" type="sibTrans" cxnId="{5F928CD2-461B-42EE-8FEF-DD07C878DF2A}">
      <dgm:prSet/>
      <dgm:spPr/>
      <dgm:t>
        <a:bodyPr/>
        <a:lstStyle/>
        <a:p>
          <a:endParaRPr lang="el-GR"/>
        </a:p>
      </dgm:t>
    </dgm:pt>
    <dgm:pt modelId="{5087A022-4408-425C-9125-FED824FC56BE}">
      <dgm:prSet phldrT="[Κείμενο]"/>
      <dgm:spPr/>
      <dgm:t>
        <a:bodyPr/>
        <a:lstStyle/>
        <a:p>
          <a:r>
            <a:rPr lang="el-GR" dirty="0" smtClean="0"/>
            <a:t>……. Και μείωση ανώμαλων κινητικών </a:t>
          </a:r>
          <a:r>
            <a:rPr lang="el-GR" dirty="0" err="1" smtClean="0"/>
            <a:t>προτύπων…και</a:t>
          </a:r>
          <a:r>
            <a:rPr lang="el-GR" dirty="0" smtClean="0"/>
            <a:t> δυσκολιών στάσης…</a:t>
          </a:r>
          <a:endParaRPr lang="el-GR" dirty="0"/>
        </a:p>
      </dgm:t>
    </dgm:pt>
    <dgm:pt modelId="{7F87EEA5-9B33-4E9A-9BFB-9929FE429B56}" type="parTrans" cxnId="{F1DB722C-EEBC-4D09-890E-D4A6A9084B98}">
      <dgm:prSet/>
      <dgm:spPr/>
      <dgm:t>
        <a:bodyPr/>
        <a:lstStyle/>
        <a:p>
          <a:endParaRPr lang="el-GR"/>
        </a:p>
      </dgm:t>
    </dgm:pt>
    <dgm:pt modelId="{430071A8-3872-4C67-A5BD-94AEC831F3D7}" type="sibTrans" cxnId="{F1DB722C-EEBC-4D09-890E-D4A6A9084B98}">
      <dgm:prSet/>
      <dgm:spPr/>
      <dgm:t>
        <a:bodyPr/>
        <a:lstStyle/>
        <a:p>
          <a:endParaRPr lang="el-GR"/>
        </a:p>
      </dgm:t>
    </dgm:pt>
    <dgm:pt modelId="{8922E5AF-679D-433A-BB6E-2A492B6DCC9B}">
      <dgm:prSet phldrT="[Κείμενο]"/>
      <dgm:spPr/>
      <dgm:t>
        <a:bodyPr/>
        <a:lstStyle/>
        <a:p>
          <a:r>
            <a:rPr lang="el-GR" dirty="0" smtClean="0"/>
            <a:t>Ελαχιστοποίηση παραμορφώσεων</a:t>
          </a:r>
        </a:p>
        <a:p>
          <a:endParaRPr lang="el-GR" dirty="0" smtClean="0"/>
        </a:p>
        <a:p>
          <a:r>
            <a:rPr lang="el-GR" dirty="0" smtClean="0"/>
            <a:t>Χρήση αντισταθμιστικών τεχνικών</a:t>
          </a:r>
        </a:p>
        <a:p>
          <a:r>
            <a:rPr lang="el-GR" dirty="0" smtClean="0"/>
            <a:t>Διευκολύνσεις</a:t>
          </a:r>
          <a:endParaRPr lang="el-GR" dirty="0"/>
        </a:p>
      </dgm:t>
    </dgm:pt>
    <dgm:pt modelId="{0AA8E47F-62F1-42DF-80B2-F829B8FC87EC}" type="parTrans" cxnId="{B28033C5-AD21-446F-BE37-EC210E6FC171}">
      <dgm:prSet/>
      <dgm:spPr/>
      <dgm:t>
        <a:bodyPr/>
        <a:lstStyle/>
        <a:p>
          <a:endParaRPr lang="el-GR"/>
        </a:p>
      </dgm:t>
    </dgm:pt>
    <dgm:pt modelId="{31B5B10C-332E-49D8-86FA-E75B0CA95C10}" type="sibTrans" cxnId="{B28033C5-AD21-446F-BE37-EC210E6FC171}">
      <dgm:prSet/>
      <dgm:spPr/>
      <dgm:t>
        <a:bodyPr/>
        <a:lstStyle/>
        <a:p>
          <a:endParaRPr lang="el-GR"/>
        </a:p>
      </dgm:t>
    </dgm:pt>
    <dgm:pt modelId="{DF41107B-A432-4E95-8EF7-CF7972B2B1DA}" type="pres">
      <dgm:prSet presAssocID="{0842FE6C-3A86-4A4E-B4F9-C1CF074AF8D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BC50C60B-B5E8-4439-A09D-EEC1C464C21D}" type="pres">
      <dgm:prSet presAssocID="{159776D7-7272-4B9E-B82B-B15AEB02C87D}" presName="thickLine" presStyleLbl="alignNode1" presStyleIdx="0" presStyleCnt="1"/>
      <dgm:spPr/>
    </dgm:pt>
    <dgm:pt modelId="{D777E146-BCBF-42AA-918D-6BD6D1DA4511}" type="pres">
      <dgm:prSet presAssocID="{159776D7-7272-4B9E-B82B-B15AEB02C87D}" presName="horz1" presStyleCnt="0"/>
      <dgm:spPr/>
    </dgm:pt>
    <dgm:pt modelId="{74E8A88A-1898-43D4-9282-BD2409F50328}" type="pres">
      <dgm:prSet presAssocID="{159776D7-7272-4B9E-B82B-B15AEB02C87D}" presName="tx1" presStyleLbl="revTx" presStyleIdx="0" presStyleCnt="4"/>
      <dgm:spPr/>
      <dgm:t>
        <a:bodyPr/>
        <a:lstStyle/>
        <a:p>
          <a:endParaRPr lang="el-GR"/>
        </a:p>
      </dgm:t>
    </dgm:pt>
    <dgm:pt modelId="{431E9304-B3E6-4404-BB03-B4FCFD796C92}" type="pres">
      <dgm:prSet presAssocID="{159776D7-7272-4B9E-B82B-B15AEB02C87D}" presName="vert1" presStyleCnt="0"/>
      <dgm:spPr/>
    </dgm:pt>
    <dgm:pt modelId="{620A7447-4727-4626-9391-F048061263EB}" type="pres">
      <dgm:prSet presAssocID="{526FF2C0-FA9C-48B6-97B9-8C76DDAD221C}" presName="vertSpace2a" presStyleCnt="0"/>
      <dgm:spPr/>
    </dgm:pt>
    <dgm:pt modelId="{8C551C05-6718-4C5F-B7F1-6CF4F738BD04}" type="pres">
      <dgm:prSet presAssocID="{526FF2C0-FA9C-48B6-97B9-8C76DDAD221C}" presName="horz2" presStyleCnt="0"/>
      <dgm:spPr/>
    </dgm:pt>
    <dgm:pt modelId="{55FB7D4C-747D-48E8-8374-45915321D861}" type="pres">
      <dgm:prSet presAssocID="{526FF2C0-FA9C-48B6-97B9-8C76DDAD221C}" presName="horzSpace2" presStyleCnt="0"/>
      <dgm:spPr/>
    </dgm:pt>
    <dgm:pt modelId="{2BB19546-7028-43CB-A4AC-3EBE5DB2ACD2}" type="pres">
      <dgm:prSet presAssocID="{526FF2C0-FA9C-48B6-97B9-8C76DDAD221C}" presName="tx2" presStyleLbl="revTx" presStyleIdx="1" presStyleCnt="4"/>
      <dgm:spPr/>
      <dgm:t>
        <a:bodyPr/>
        <a:lstStyle/>
        <a:p>
          <a:endParaRPr lang="el-GR"/>
        </a:p>
      </dgm:t>
    </dgm:pt>
    <dgm:pt modelId="{C7112C14-742C-4C4B-AB10-01F932B08578}" type="pres">
      <dgm:prSet presAssocID="{526FF2C0-FA9C-48B6-97B9-8C76DDAD221C}" presName="vert2" presStyleCnt="0"/>
      <dgm:spPr/>
    </dgm:pt>
    <dgm:pt modelId="{162671B5-ED34-4F31-A0D0-C3F00DD0AEBF}" type="pres">
      <dgm:prSet presAssocID="{526FF2C0-FA9C-48B6-97B9-8C76DDAD221C}" presName="thinLine2b" presStyleLbl="callout" presStyleIdx="0" presStyleCnt="3"/>
      <dgm:spPr/>
    </dgm:pt>
    <dgm:pt modelId="{92741297-D49C-4504-9BC3-72CAEA3E8E9E}" type="pres">
      <dgm:prSet presAssocID="{526FF2C0-FA9C-48B6-97B9-8C76DDAD221C}" presName="vertSpace2b" presStyleCnt="0"/>
      <dgm:spPr/>
    </dgm:pt>
    <dgm:pt modelId="{7CFDA63B-5FAD-48A2-BD72-786A6542159A}" type="pres">
      <dgm:prSet presAssocID="{5087A022-4408-425C-9125-FED824FC56BE}" presName="horz2" presStyleCnt="0"/>
      <dgm:spPr/>
    </dgm:pt>
    <dgm:pt modelId="{9350BE03-8DB9-449F-BE54-0CD698C16158}" type="pres">
      <dgm:prSet presAssocID="{5087A022-4408-425C-9125-FED824FC56BE}" presName="horzSpace2" presStyleCnt="0"/>
      <dgm:spPr/>
    </dgm:pt>
    <dgm:pt modelId="{205DDF27-04D5-40C4-B7A4-5E12789460C8}" type="pres">
      <dgm:prSet presAssocID="{5087A022-4408-425C-9125-FED824FC56BE}" presName="tx2" presStyleLbl="revTx" presStyleIdx="2" presStyleCnt="4"/>
      <dgm:spPr/>
      <dgm:t>
        <a:bodyPr/>
        <a:lstStyle/>
        <a:p>
          <a:endParaRPr lang="el-GR"/>
        </a:p>
      </dgm:t>
    </dgm:pt>
    <dgm:pt modelId="{8D1DDD26-55CB-48D1-80E6-41BC9E40993C}" type="pres">
      <dgm:prSet presAssocID="{5087A022-4408-425C-9125-FED824FC56BE}" presName="vert2" presStyleCnt="0"/>
      <dgm:spPr/>
    </dgm:pt>
    <dgm:pt modelId="{EDC82EBA-0FE4-4ED5-95DC-1CCF8140BB2E}" type="pres">
      <dgm:prSet presAssocID="{5087A022-4408-425C-9125-FED824FC56BE}" presName="thinLine2b" presStyleLbl="callout" presStyleIdx="1" presStyleCnt="3"/>
      <dgm:spPr/>
    </dgm:pt>
    <dgm:pt modelId="{3D477422-E12A-4250-8F38-5D42D7E597AE}" type="pres">
      <dgm:prSet presAssocID="{5087A022-4408-425C-9125-FED824FC56BE}" presName="vertSpace2b" presStyleCnt="0"/>
      <dgm:spPr/>
    </dgm:pt>
    <dgm:pt modelId="{297E8E06-058B-4107-B7BA-3E6CFCD5DB10}" type="pres">
      <dgm:prSet presAssocID="{8922E5AF-679D-433A-BB6E-2A492B6DCC9B}" presName="horz2" presStyleCnt="0"/>
      <dgm:spPr/>
    </dgm:pt>
    <dgm:pt modelId="{FA5B5752-A199-4E35-8C15-36CF9D72DDEE}" type="pres">
      <dgm:prSet presAssocID="{8922E5AF-679D-433A-BB6E-2A492B6DCC9B}" presName="horzSpace2" presStyleCnt="0"/>
      <dgm:spPr/>
    </dgm:pt>
    <dgm:pt modelId="{14DB69E7-E375-4DBB-B2A7-209A4512A89C}" type="pres">
      <dgm:prSet presAssocID="{8922E5AF-679D-433A-BB6E-2A492B6DCC9B}" presName="tx2" presStyleLbl="revTx" presStyleIdx="3" presStyleCnt="4"/>
      <dgm:spPr/>
      <dgm:t>
        <a:bodyPr/>
        <a:lstStyle/>
        <a:p>
          <a:endParaRPr lang="el-GR"/>
        </a:p>
      </dgm:t>
    </dgm:pt>
    <dgm:pt modelId="{DFE3D6BD-CA0E-41F7-AE07-E4F7E576DC10}" type="pres">
      <dgm:prSet presAssocID="{8922E5AF-679D-433A-BB6E-2A492B6DCC9B}" presName="vert2" presStyleCnt="0"/>
      <dgm:spPr/>
    </dgm:pt>
    <dgm:pt modelId="{343F171F-5115-4756-A564-1FFB802B3B89}" type="pres">
      <dgm:prSet presAssocID="{8922E5AF-679D-433A-BB6E-2A492B6DCC9B}" presName="thinLine2b" presStyleLbl="callout" presStyleIdx="2" presStyleCnt="3"/>
      <dgm:spPr/>
    </dgm:pt>
    <dgm:pt modelId="{EAF20525-D9A8-42C0-AFCE-F1263FDE4676}" type="pres">
      <dgm:prSet presAssocID="{8922E5AF-679D-433A-BB6E-2A492B6DCC9B}" presName="vertSpace2b" presStyleCnt="0"/>
      <dgm:spPr/>
    </dgm:pt>
  </dgm:ptLst>
  <dgm:cxnLst>
    <dgm:cxn modelId="{F1DB722C-EEBC-4D09-890E-D4A6A9084B98}" srcId="{159776D7-7272-4B9E-B82B-B15AEB02C87D}" destId="{5087A022-4408-425C-9125-FED824FC56BE}" srcOrd="1" destOrd="0" parTransId="{7F87EEA5-9B33-4E9A-9BFB-9929FE429B56}" sibTransId="{430071A8-3872-4C67-A5BD-94AEC831F3D7}"/>
    <dgm:cxn modelId="{DB25FC4F-EEE8-41B0-85DD-D84D7A5B977A}" type="presOf" srcId="{159776D7-7272-4B9E-B82B-B15AEB02C87D}" destId="{74E8A88A-1898-43D4-9282-BD2409F50328}" srcOrd="0" destOrd="0" presId="urn:microsoft.com/office/officeart/2008/layout/LinedList"/>
    <dgm:cxn modelId="{5F928CD2-461B-42EE-8FEF-DD07C878DF2A}" srcId="{159776D7-7272-4B9E-B82B-B15AEB02C87D}" destId="{526FF2C0-FA9C-48B6-97B9-8C76DDAD221C}" srcOrd="0" destOrd="0" parTransId="{911D20F9-7511-49F1-AA55-22441630732A}" sibTransId="{BE2DCAE0-64E4-42C4-BD53-BFECC733B2A4}"/>
    <dgm:cxn modelId="{2A806ACE-C157-416E-ACF5-350753E02553}" type="presOf" srcId="{526FF2C0-FA9C-48B6-97B9-8C76DDAD221C}" destId="{2BB19546-7028-43CB-A4AC-3EBE5DB2ACD2}" srcOrd="0" destOrd="0" presId="urn:microsoft.com/office/officeart/2008/layout/LinedList"/>
    <dgm:cxn modelId="{11F99931-F394-444D-BD11-CFF8A2AD5E88}" srcId="{0842FE6C-3A86-4A4E-B4F9-C1CF074AF8D7}" destId="{159776D7-7272-4B9E-B82B-B15AEB02C87D}" srcOrd="0" destOrd="0" parTransId="{6EFF19BF-9F28-492D-B89B-C466AB583F26}" sibTransId="{754C31BE-F76C-4A35-B7F3-B5E1B1EE8798}"/>
    <dgm:cxn modelId="{38A25A94-80DD-4E70-8094-A38535BD4422}" type="presOf" srcId="{0842FE6C-3A86-4A4E-B4F9-C1CF074AF8D7}" destId="{DF41107B-A432-4E95-8EF7-CF7972B2B1DA}" srcOrd="0" destOrd="0" presId="urn:microsoft.com/office/officeart/2008/layout/LinedList"/>
    <dgm:cxn modelId="{32CF987F-FA4C-4C7F-8D66-3B03C0525E3D}" type="presOf" srcId="{5087A022-4408-425C-9125-FED824FC56BE}" destId="{205DDF27-04D5-40C4-B7A4-5E12789460C8}" srcOrd="0" destOrd="0" presId="urn:microsoft.com/office/officeart/2008/layout/LinedList"/>
    <dgm:cxn modelId="{EBB0F4AA-73CD-4AE6-AFC2-EDEAFDC1CD4D}" type="presOf" srcId="{8922E5AF-679D-433A-BB6E-2A492B6DCC9B}" destId="{14DB69E7-E375-4DBB-B2A7-209A4512A89C}" srcOrd="0" destOrd="0" presId="urn:microsoft.com/office/officeart/2008/layout/LinedList"/>
    <dgm:cxn modelId="{B28033C5-AD21-446F-BE37-EC210E6FC171}" srcId="{159776D7-7272-4B9E-B82B-B15AEB02C87D}" destId="{8922E5AF-679D-433A-BB6E-2A492B6DCC9B}" srcOrd="2" destOrd="0" parTransId="{0AA8E47F-62F1-42DF-80B2-F829B8FC87EC}" sibTransId="{31B5B10C-332E-49D8-86FA-E75B0CA95C10}"/>
    <dgm:cxn modelId="{FA3CB271-6785-4198-851F-82DC318B5791}" type="presParOf" srcId="{DF41107B-A432-4E95-8EF7-CF7972B2B1DA}" destId="{BC50C60B-B5E8-4439-A09D-EEC1C464C21D}" srcOrd="0" destOrd="0" presId="urn:microsoft.com/office/officeart/2008/layout/LinedList"/>
    <dgm:cxn modelId="{BC164DA6-958B-4EAB-B141-A138421D6BF1}" type="presParOf" srcId="{DF41107B-A432-4E95-8EF7-CF7972B2B1DA}" destId="{D777E146-BCBF-42AA-918D-6BD6D1DA4511}" srcOrd="1" destOrd="0" presId="urn:microsoft.com/office/officeart/2008/layout/LinedList"/>
    <dgm:cxn modelId="{1E1C870E-D234-491C-AF23-F25774A39C06}" type="presParOf" srcId="{D777E146-BCBF-42AA-918D-6BD6D1DA4511}" destId="{74E8A88A-1898-43D4-9282-BD2409F50328}" srcOrd="0" destOrd="0" presId="urn:microsoft.com/office/officeart/2008/layout/LinedList"/>
    <dgm:cxn modelId="{CE04D0E6-B80A-4CF6-B57E-15F01B53DD6A}" type="presParOf" srcId="{D777E146-BCBF-42AA-918D-6BD6D1DA4511}" destId="{431E9304-B3E6-4404-BB03-B4FCFD796C92}" srcOrd="1" destOrd="0" presId="urn:microsoft.com/office/officeart/2008/layout/LinedList"/>
    <dgm:cxn modelId="{4F112CE2-1AA7-4EB8-A405-297E35CFDD53}" type="presParOf" srcId="{431E9304-B3E6-4404-BB03-B4FCFD796C92}" destId="{620A7447-4727-4626-9391-F048061263EB}" srcOrd="0" destOrd="0" presId="urn:microsoft.com/office/officeart/2008/layout/LinedList"/>
    <dgm:cxn modelId="{2A76A6BD-A4FF-439C-BC71-573F2CF0E35F}" type="presParOf" srcId="{431E9304-B3E6-4404-BB03-B4FCFD796C92}" destId="{8C551C05-6718-4C5F-B7F1-6CF4F738BD04}" srcOrd="1" destOrd="0" presId="urn:microsoft.com/office/officeart/2008/layout/LinedList"/>
    <dgm:cxn modelId="{394817BF-390E-4BFD-9907-BF29F6C2DE7F}" type="presParOf" srcId="{8C551C05-6718-4C5F-B7F1-6CF4F738BD04}" destId="{55FB7D4C-747D-48E8-8374-45915321D861}" srcOrd="0" destOrd="0" presId="urn:microsoft.com/office/officeart/2008/layout/LinedList"/>
    <dgm:cxn modelId="{D158A69C-7089-4FAC-9694-EB92FA48357A}" type="presParOf" srcId="{8C551C05-6718-4C5F-B7F1-6CF4F738BD04}" destId="{2BB19546-7028-43CB-A4AC-3EBE5DB2ACD2}" srcOrd="1" destOrd="0" presId="urn:microsoft.com/office/officeart/2008/layout/LinedList"/>
    <dgm:cxn modelId="{9D01AB20-306A-41EC-BB53-94872896EF23}" type="presParOf" srcId="{8C551C05-6718-4C5F-B7F1-6CF4F738BD04}" destId="{C7112C14-742C-4C4B-AB10-01F932B08578}" srcOrd="2" destOrd="0" presId="urn:microsoft.com/office/officeart/2008/layout/LinedList"/>
    <dgm:cxn modelId="{7F9539E3-0694-40B1-8EAB-1D279DEA049A}" type="presParOf" srcId="{431E9304-B3E6-4404-BB03-B4FCFD796C92}" destId="{162671B5-ED34-4F31-A0D0-C3F00DD0AEBF}" srcOrd="2" destOrd="0" presId="urn:microsoft.com/office/officeart/2008/layout/LinedList"/>
    <dgm:cxn modelId="{DE7CC12B-2F86-43D0-9E75-023255D3B225}" type="presParOf" srcId="{431E9304-B3E6-4404-BB03-B4FCFD796C92}" destId="{92741297-D49C-4504-9BC3-72CAEA3E8E9E}" srcOrd="3" destOrd="0" presId="urn:microsoft.com/office/officeart/2008/layout/LinedList"/>
    <dgm:cxn modelId="{E8CE1CAF-C46A-4834-9F24-CE478AD1186E}" type="presParOf" srcId="{431E9304-B3E6-4404-BB03-B4FCFD796C92}" destId="{7CFDA63B-5FAD-48A2-BD72-786A6542159A}" srcOrd="4" destOrd="0" presId="urn:microsoft.com/office/officeart/2008/layout/LinedList"/>
    <dgm:cxn modelId="{E4699AAD-7BD5-45B8-8168-9B47F0679666}" type="presParOf" srcId="{7CFDA63B-5FAD-48A2-BD72-786A6542159A}" destId="{9350BE03-8DB9-449F-BE54-0CD698C16158}" srcOrd="0" destOrd="0" presId="urn:microsoft.com/office/officeart/2008/layout/LinedList"/>
    <dgm:cxn modelId="{8368FBDF-EE55-46C6-A37B-65C83DF4B9A0}" type="presParOf" srcId="{7CFDA63B-5FAD-48A2-BD72-786A6542159A}" destId="{205DDF27-04D5-40C4-B7A4-5E12789460C8}" srcOrd="1" destOrd="0" presId="urn:microsoft.com/office/officeart/2008/layout/LinedList"/>
    <dgm:cxn modelId="{4251E02D-5C69-4CB1-BD9A-D9DB83B172BF}" type="presParOf" srcId="{7CFDA63B-5FAD-48A2-BD72-786A6542159A}" destId="{8D1DDD26-55CB-48D1-80E6-41BC9E40993C}" srcOrd="2" destOrd="0" presId="urn:microsoft.com/office/officeart/2008/layout/LinedList"/>
    <dgm:cxn modelId="{AE001049-E00C-4CF0-89A6-69802F90F7B6}" type="presParOf" srcId="{431E9304-B3E6-4404-BB03-B4FCFD796C92}" destId="{EDC82EBA-0FE4-4ED5-95DC-1CCF8140BB2E}" srcOrd="5" destOrd="0" presId="urn:microsoft.com/office/officeart/2008/layout/LinedList"/>
    <dgm:cxn modelId="{B976DE36-0E00-4752-B573-932E0A973B17}" type="presParOf" srcId="{431E9304-B3E6-4404-BB03-B4FCFD796C92}" destId="{3D477422-E12A-4250-8F38-5D42D7E597AE}" srcOrd="6" destOrd="0" presId="urn:microsoft.com/office/officeart/2008/layout/LinedList"/>
    <dgm:cxn modelId="{AD150A57-75AB-4154-BDEA-0EFA8EF2DA45}" type="presParOf" srcId="{431E9304-B3E6-4404-BB03-B4FCFD796C92}" destId="{297E8E06-058B-4107-B7BA-3E6CFCD5DB10}" srcOrd="7" destOrd="0" presId="urn:microsoft.com/office/officeart/2008/layout/LinedList"/>
    <dgm:cxn modelId="{32C92E48-DFA3-4680-AF56-A2717D007108}" type="presParOf" srcId="{297E8E06-058B-4107-B7BA-3E6CFCD5DB10}" destId="{FA5B5752-A199-4E35-8C15-36CF9D72DDEE}" srcOrd="0" destOrd="0" presId="urn:microsoft.com/office/officeart/2008/layout/LinedList"/>
    <dgm:cxn modelId="{3FA57C46-D57A-4E84-80B6-F9E2745E92ED}" type="presParOf" srcId="{297E8E06-058B-4107-B7BA-3E6CFCD5DB10}" destId="{14DB69E7-E375-4DBB-B2A7-209A4512A89C}" srcOrd="1" destOrd="0" presId="urn:microsoft.com/office/officeart/2008/layout/LinedList"/>
    <dgm:cxn modelId="{B9BC77D3-850F-48A7-86F0-1302775ED459}" type="presParOf" srcId="{297E8E06-058B-4107-B7BA-3E6CFCD5DB10}" destId="{DFE3D6BD-CA0E-41F7-AE07-E4F7E576DC10}" srcOrd="2" destOrd="0" presId="urn:microsoft.com/office/officeart/2008/layout/LinedList"/>
    <dgm:cxn modelId="{DD998A9C-8D59-4EF1-B227-316554772516}" type="presParOf" srcId="{431E9304-B3E6-4404-BB03-B4FCFD796C92}" destId="{343F171F-5115-4756-A564-1FFB802B3B89}" srcOrd="8" destOrd="0" presId="urn:microsoft.com/office/officeart/2008/layout/LinedList"/>
    <dgm:cxn modelId="{9591DD3F-DC74-48E0-9148-0325759ABBD7}" type="presParOf" srcId="{431E9304-B3E6-4404-BB03-B4FCFD796C92}" destId="{EAF20525-D9A8-42C0-AFCE-F1263FDE467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A4509A-EBEB-4BCC-A9A9-82CA6B01B1C4}">
      <dsp:nvSpPr>
        <dsp:cNvPr id="0" name=""/>
        <dsp:cNvSpPr/>
      </dsp:nvSpPr>
      <dsp:spPr>
        <a:xfrm>
          <a:off x="8036" y="1007360"/>
          <a:ext cx="2402085" cy="20492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ΕΠ= η πιο συχνή αιτία ανικανότητας στην παιδική ηλικία</a:t>
          </a:r>
          <a:endParaRPr lang="el-GR" sz="1800" kern="1200" dirty="0"/>
        </a:p>
      </dsp:txBody>
      <dsp:txXfrm>
        <a:off x="8036" y="1007360"/>
        <a:ext cx="2402085" cy="2049279"/>
      </dsp:txXfrm>
    </dsp:sp>
    <dsp:sp modelId="{B3F9433C-9A95-4B1F-8DD7-193CD53930B1}">
      <dsp:nvSpPr>
        <dsp:cNvPr id="0" name=""/>
        <dsp:cNvSpPr/>
      </dsp:nvSpPr>
      <dsp:spPr>
        <a:xfrm>
          <a:off x="2650331" y="1734141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2650331" y="1734141"/>
        <a:ext cx="509242" cy="595717"/>
      </dsp:txXfrm>
    </dsp:sp>
    <dsp:sp modelId="{6D3B1356-838A-4C63-A447-1C93FE6E1F48}">
      <dsp:nvSpPr>
        <dsp:cNvPr id="0" name=""/>
        <dsp:cNvSpPr/>
      </dsp:nvSpPr>
      <dsp:spPr>
        <a:xfrm>
          <a:off x="3370957" y="1007360"/>
          <a:ext cx="2402085" cy="20492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Το εύρος της σοβαρότητας Κυμαίνεται: από πλήρη εξάρτηση μέχρι επαρκή ικανότητα σε όλους τους τομείς και ΔΚΖ</a:t>
          </a:r>
          <a:endParaRPr lang="el-GR" sz="1800" kern="1200" dirty="0"/>
        </a:p>
      </dsp:txBody>
      <dsp:txXfrm>
        <a:off x="3370957" y="1007360"/>
        <a:ext cx="2402085" cy="2049279"/>
      </dsp:txXfrm>
    </dsp:sp>
    <dsp:sp modelId="{E85C5A28-F9B8-465A-BF0F-E3B917A94253}">
      <dsp:nvSpPr>
        <dsp:cNvPr id="0" name=""/>
        <dsp:cNvSpPr/>
      </dsp:nvSpPr>
      <dsp:spPr>
        <a:xfrm>
          <a:off x="6013251" y="1734141"/>
          <a:ext cx="509242" cy="59571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>
        <a:off x="6013251" y="1734141"/>
        <a:ext cx="509242" cy="595717"/>
      </dsp:txXfrm>
    </dsp:sp>
    <dsp:sp modelId="{56722AD9-9C49-4F41-8D5E-2EEFDB0634C7}">
      <dsp:nvSpPr>
        <dsp:cNvPr id="0" name=""/>
        <dsp:cNvSpPr/>
      </dsp:nvSpPr>
      <dsp:spPr>
        <a:xfrm>
          <a:off x="6733877" y="1007360"/>
          <a:ext cx="2402085" cy="20492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Ωστόσο πάντα συνυπάρχει εμφανής ΑΔΕΞΙΟΤΗΤΑ στις ενέργειες</a:t>
          </a:r>
          <a:endParaRPr lang="el-GR" sz="1800" kern="1200" dirty="0"/>
        </a:p>
      </dsp:txBody>
      <dsp:txXfrm>
        <a:off x="6733877" y="1007360"/>
        <a:ext cx="2402085" cy="204927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95035E-9576-420E-B83E-49F5469B0C20}">
      <dsp:nvSpPr>
        <dsp:cNvPr id="0" name=""/>
        <dsp:cNvSpPr/>
      </dsp:nvSpPr>
      <dsp:spPr>
        <a:xfrm rot="5400000">
          <a:off x="4148643" y="123031"/>
          <a:ext cx="1851550" cy="16108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Κινήσεις Βραδείες ή Γρήγορες</a:t>
          </a:r>
          <a:endParaRPr lang="el-GR" sz="1100" kern="1200" dirty="0"/>
        </a:p>
      </dsp:txBody>
      <dsp:txXfrm rot="5400000">
        <a:off x="4148643" y="123031"/>
        <a:ext cx="1851550" cy="1610848"/>
      </dsp:txXfrm>
    </dsp:sp>
    <dsp:sp modelId="{A7D7FE1B-4703-4BFE-9922-B48CB6A85239}">
      <dsp:nvSpPr>
        <dsp:cNvPr id="0" name=""/>
        <dsp:cNvSpPr/>
      </dsp:nvSpPr>
      <dsp:spPr>
        <a:xfrm>
          <a:off x="5928724" y="372991"/>
          <a:ext cx="2066329" cy="111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 dirty="0"/>
        </a:p>
      </dsp:txBody>
      <dsp:txXfrm>
        <a:off x="5928724" y="372991"/>
        <a:ext cx="2066329" cy="1110930"/>
      </dsp:txXfrm>
    </dsp:sp>
    <dsp:sp modelId="{A7EE6E97-61AD-46B9-BB29-F2A619499906}">
      <dsp:nvSpPr>
        <dsp:cNvPr id="0" name=""/>
        <dsp:cNvSpPr/>
      </dsp:nvSpPr>
      <dsp:spPr>
        <a:xfrm rot="5400000">
          <a:off x="2408927" y="123031"/>
          <a:ext cx="1851550" cy="16108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/>
        </a:p>
      </dsp:txBody>
      <dsp:txXfrm rot="5400000">
        <a:off x="2408927" y="123031"/>
        <a:ext cx="1851550" cy="1610848"/>
      </dsp:txXfrm>
    </dsp:sp>
    <dsp:sp modelId="{5BA36066-A5E4-4BC4-9BD8-A921A66631CF}">
      <dsp:nvSpPr>
        <dsp:cNvPr id="0" name=""/>
        <dsp:cNvSpPr/>
      </dsp:nvSpPr>
      <dsp:spPr>
        <a:xfrm rot="5400000">
          <a:off x="3275452" y="1423731"/>
          <a:ext cx="1851550" cy="21526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50" b="1" kern="1200" dirty="0" smtClean="0"/>
            <a:t>Οι κινήσεις μπορεί να είναι: σπασμωδικές, σπαστικές τρομώδεις , απότομες, περιστροφικές, ή χωρίς κανένα πρότυπο</a:t>
          </a:r>
          <a:endParaRPr lang="el-GR" sz="1050" b="1" kern="1200" dirty="0"/>
        </a:p>
      </dsp:txBody>
      <dsp:txXfrm rot="5400000">
        <a:off x="3275452" y="1423731"/>
        <a:ext cx="1851550" cy="2152641"/>
      </dsp:txXfrm>
    </dsp:sp>
    <dsp:sp modelId="{8156F8C2-B856-4232-BF9A-58CB4316EC3B}">
      <dsp:nvSpPr>
        <dsp:cNvPr id="0" name=""/>
        <dsp:cNvSpPr/>
      </dsp:nvSpPr>
      <dsp:spPr>
        <a:xfrm>
          <a:off x="504048" y="1728188"/>
          <a:ext cx="1999674" cy="111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Δυσκολία στο να παραμείνει ακίνητο το παιδί ….</a:t>
          </a:r>
          <a:endParaRPr lang="el-GR" sz="1100" kern="1200" dirty="0"/>
        </a:p>
      </dsp:txBody>
      <dsp:txXfrm>
        <a:off x="504048" y="1728188"/>
        <a:ext cx="1999674" cy="1110930"/>
      </dsp:txXfrm>
    </dsp:sp>
    <dsp:sp modelId="{7CF8B62C-5286-4694-830D-3D7C0E9A93F0}">
      <dsp:nvSpPr>
        <dsp:cNvPr id="0" name=""/>
        <dsp:cNvSpPr/>
      </dsp:nvSpPr>
      <dsp:spPr>
        <a:xfrm rot="5400000">
          <a:off x="5734671" y="1178098"/>
          <a:ext cx="1851550" cy="251970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1" kern="1200" dirty="0" smtClean="0"/>
            <a:t>Παρατηρούνται ακόμη και στην ανάπαυση</a:t>
          </a:r>
          <a:endParaRPr lang="el-GR" sz="1600" b="1" kern="1200" dirty="0"/>
        </a:p>
      </dsp:txBody>
      <dsp:txXfrm rot="5400000">
        <a:off x="5734671" y="1178098"/>
        <a:ext cx="1851550" cy="2519705"/>
      </dsp:txXfrm>
    </dsp:sp>
    <dsp:sp modelId="{0DBDB296-CEE5-4074-9CFD-141A89522D7F}">
      <dsp:nvSpPr>
        <dsp:cNvPr id="0" name=""/>
        <dsp:cNvSpPr/>
      </dsp:nvSpPr>
      <dsp:spPr>
        <a:xfrm rot="5400000">
          <a:off x="3861692" y="3266223"/>
          <a:ext cx="1851550" cy="16108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Μείωση </a:t>
          </a:r>
          <a:r>
            <a:rPr lang="el-GR" sz="1100" kern="1200" dirty="0" err="1" smtClean="0"/>
            <a:t>αθέτωσης</a:t>
          </a:r>
          <a:r>
            <a:rPr lang="el-GR" sz="1100" kern="1200" dirty="0" smtClean="0"/>
            <a:t> σε: Κόπωση, νύστα, πυρετό, ΠΡΗΝΗ ΘΕΣΗ, αφοσίωση προσοχής σε κάτι.</a:t>
          </a:r>
          <a:endParaRPr lang="el-GR" sz="1100" kern="1200" dirty="0"/>
        </a:p>
      </dsp:txBody>
      <dsp:txXfrm rot="5400000">
        <a:off x="3861692" y="3266223"/>
        <a:ext cx="1851550" cy="1610848"/>
      </dsp:txXfrm>
    </dsp:sp>
    <dsp:sp modelId="{1BE155C0-FC8C-4036-944E-08D9E0E74CF4}">
      <dsp:nvSpPr>
        <dsp:cNvPr id="0" name=""/>
        <dsp:cNvSpPr/>
      </dsp:nvSpPr>
      <dsp:spPr>
        <a:xfrm>
          <a:off x="5688637" y="3528391"/>
          <a:ext cx="3214134" cy="1110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kern="1200" dirty="0" smtClean="0"/>
            <a:t>Η </a:t>
          </a:r>
          <a:r>
            <a:rPr lang="el-GR" sz="1200" b="1" kern="1200" dirty="0" err="1" smtClean="0"/>
            <a:t>αθέτωση</a:t>
          </a:r>
          <a:r>
            <a:rPr lang="el-GR" sz="1200" b="1" kern="1200" dirty="0" smtClean="0"/>
            <a:t> παρατηρείται σε όλα τα μέρη του σώματος και πρόσωπο, γλώσσα….</a:t>
          </a:r>
          <a:endParaRPr lang="el-GR" sz="1200" b="1" kern="1200" dirty="0"/>
        </a:p>
      </dsp:txBody>
      <dsp:txXfrm>
        <a:off x="5688637" y="3528391"/>
        <a:ext cx="3214134" cy="1110930"/>
      </dsp:txXfrm>
    </dsp:sp>
    <dsp:sp modelId="{8B8DFD53-A109-440E-A0E9-C8B493008D16}">
      <dsp:nvSpPr>
        <dsp:cNvPr id="0" name=""/>
        <dsp:cNvSpPr/>
      </dsp:nvSpPr>
      <dsp:spPr>
        <a:xfrm rot="5400000">
          <a:off x="2121976" y="3266223"/>
          <a:ext cx="1851550" cy="16108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Η ακούσια κίνηση αυξάνεται με τη διέγερση, με ανασφάλεια, με κάθε προσπάθεια για κίνηση</a:t>
          </a:r>
          <a:endParaRPr lang="el-GR" sz="1200" kern="1200" dirty="0"/>
        </a:p>
      </dsp:txBody>
      <dsp:txXfrm rot="5400000">
        <a:off x="2121976" y="3266223"/>
        <a:ext cx="1851550" cy="161084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BB1155-51EC-4A75-9084-237E89F419C5}">
      <dsp:nvSpPr>
        <dsp:cNvPr id="0" name=""/>
        <dsp:cNvSpPr/>
      </dsp:nvSpPr>
      <dsp:spPr>
        <a:xfrm>
          <a:off x="3141" y="635659"/>
          <a:ext cx="1889348" cy="226721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.</a:t>
          </a:r>
          <a:endParaRPr lang="el-GR" sz="2100" kern="1200" dirty="0"/>
        </a:p>
      </dsp:txBody>
      <dsp:txXfrm rot="16200000">
        <a:off x="-737483" y="1376284"/>
        <a:ext cx="1859118" cy="377869"/>
      </dsp:txXfrm>
    </dsp:sp>
    <dsp:sp modelId="{B8D7325D-EA9E-4E9F-9C53-DA1BD824F2F4}">
      <dsp:nvSpPr>
        <dsp:cNvPr id="0" name=""/>
        <dsp:cNvSpPr/>
      </dsp:nvSpPr>
      <dsp:spPr>
        <a:xfrm>
          <a:off x="381010" y="635659"/>
          <a:ext cx="1407564" cy="22672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Μπορεί να παρατηρηθούν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Έχουν καθυστερημένη έναρξη </a:t>
          </a:r>
          <a:endParaRPr lang="el-GR" sz="1700" kern="1200" dirty="0"/>
        </a:p>
      </dsp:txBody>
      <dsp:txXfrm>
        <a:off x="381010" y="635659"/>
        <a:ext cx="1407564" cy="2267217"/>
      </dsp:txXfrm>
    </dsp:sp>
    <dsp:sp modelId="{5F23BD44-B29F-4355-8A02-1E015B5A9030}">
      <dsp:nvSpPr>
        <dsp:cNvPr id="0" name=""/>
        <dsp:cNvSpPr/>
      </dsp:nvSpPr>
      <dsp:spPr>
        <a:xfrm>
          <a:off x="1958616" y="635659"/>
          <a:ext cx="1889348" cy="226721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.</a:t>
          </a:r>
          <a:endParaRPr lang="el-GR" sz="2100" kern="1200" dirty="0"/>
        </a:p>
      </dsp:txBody>
      <dsp:txXfrm rot="16200000">
        <a:off x="1217991" y="1376284"/>
        <a:ext cx="1859118" cy="377869"/>
      </dsp:txXfrm>
    </dsp:sp>
    <dsp:sp modelId="{A1F5BC14-629D-4BE0-B285-52F5E565EB97}">
      <dsp:nvSpPr>
        <dsp:cNvPr id="0" name=""/>
        <dsp:cNvSpPr/>
      </dsp:nvSpPr>
      <dsp:spPr>
        <a:xfrm rot="5400000">
          <a:off x="1801440" y="2437885"/>
          <a:ext cx="333244" cy="2834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E06C9-E4E1-4F68-B105-89E9CC0F10CA}">
      <dsp:nvSpPr>
        <dsp:cNvPr id="0" name=""/>
        <dsp:cNvSpPr/>
      </dsp:nvSpPr>
      <dsp:spPr>
        <a:xfrm>
          <a:off x="2336485" y="635659"/>
          <a:ext cx="1407564" cy="22672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Η ακούσια κίνηση ¨σαμποτάρει¨ την εκούσια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700" kern="1200" dirty="0"/>
        </a:p>
      </dsp:txBody>
      <dsp:txXfrm>
        <a:off x="2336485" y="635659"/>
        <a:ext cx="1407564" cy="2267217"/>
      </dsp:txXfrm>
    </dsp:sp>
    <dsp:sp modelId="{2376F3E1-01F0-4EC7-9A1F-D8E8C0E85E83}">
      <dsp:nvSpPr>
        <dsp:cNvPr id="0" name=""/>
        <dsp:cNvSpPr/>
      </dsp:nvSpPr>
      <dsp:spPr>
        <a:xfrm>
          <a:off x="3914091" y="635659"/>
          <a:ext cx="1889348" cy="226721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.</a:t>
          </a:r>
          <a:endParaRPr lang="el-GR" sz="2100" kern="1200" dirty="0"/>
        </a:p>
      </dsp:txBody>
      <dsp:txXfrm rot="16200000">
        <a:off x="3173467" y="1376284"/>
        <a:ext cx="1859118" cy="377869"/>
      </dsp:txXfrm>
    </dsp:sp>
    <dsp:sp modelId="{064753A5-0188-48B4-A15A-7196C2D57171}">
      <dsp:nvSpPr>
        <dsp:cNvPr id="0" name=""/>
        <dsp:cNvSpPr/>
      </dsp:nvSpPr>
      <dsp:spPr>
        <a:xfrm rot="5400000">
          <a:off x="3756916" y="2437885"/>
          <a:ext cx="333244" cy="2834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61A99-440D-4880-8FC7-74F6BAF17044}">
      <dsp:nvSpPr>
        <dsp:cNvPr id="0" name=""/>
        <dsp:cNvSpPr/>
      </dsp:nvSpPr>
      <dsp:spPr>
        <a:xfrm>
          <a:off x="4291961" y="635659"/>
          <a:ext cx="1407564" cy="226721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Παρατηρείται έλλειψη λεπτών και συντονισμένων κινήσεων</a:t>
          </a:r>
          <a:endParaRPr lang="el-GR" sz="1700" kern="1200" dirty="0"/>
        </a:p>
      </dsp:txBody>
      <dsp:txXfrm>
        <a:off x="4291961" y="635659"/>
        <a:ext cx="1407564" cy="2267217"/>
      </dsp:txXfrm>
    </dsp:sp>
    <dsp:sp modelId="{E78CCFC3-4224-462E-B274-2C4FC420BF30}">
      <dsp:nvSpPr>
        <dsp:cNvPr id="0" name=""/>
        <dsp:cNvSpPr/>
      </dsp:nvSpPr>
      <dsp:spPr>
        <a:xfrm>
          <a:off x="5869566" y="635659"/>
          <a:ext cx="1889348" cy="2267217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.</a:t>
          </a:r>
          <a:endParaRPr lang="el-GR" sz="2100" kern="1200" dirty="0"/>
        </a:p>
      </dsp:txBody>
      <dsp:txXfrm rot="16200000">
        <a:off x="5128942" y="1376284"/>
        <a:ext cx="1859118" cy="377869"/>
      </dsp:txXfrm>
    </dsp:sp>
    <dsp:sp modelId="{352F2EA2-3110-4030-8FB4-8AEA92EB4F9F}">
      <dsp:nvSpPr>
        <dsp:cNvPr id="0" name=""/>
        <dsp:cNvSpPr/>
      </dsp:nvSpPr>
      <dsp:spPr>
        <a:xfrm rot="5400000">
          <a:off x="5712391" y="2437885"/>
          <a:ext cx="333244" cy="2834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823845-CAB2-48C1-89BB-640F69082C1D}">
      <dsp:nvSpPr>
        <dsp:cNvPr id="0" name=""/>
        <dsp:cNvSpPr/>
      </dsp:nvSpPr>
      <dsp:spPr>
        <a:xfrm rot="5400000">
          <a:off x="4099998" y="130590"/>
          <a:ext cx="1962932" cy="17077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Μπορεί να είναι χαλαροί σε βρεφική ηλικία</a:t>
          </a:r>
          <a:endParaRPr lang="el-GR" sz="1300" kern="1200" dirty="0"/>
        </a:p>
      </dsp:txBody>
      <dsp:txXfrm rot="5400000">
        <a:off x="4099998" y="130590"/>
        <a:ext cx="1962932" cy="1707751"/>
      </dsp:txXfrm>
    </dsp:sp>
    <dsp:sp modelId="{4381972F-F23C-4F16-B36F-112E70A55D8B}">
      <dsp:nvSpPr>
        <dsp:cNvPr id="0" name=""/>
        <dsp:cNvSpPr/>
      </dsp:nvSpPr>
      <dsp:spPr>
        <a:xfrm>
          <a:off x="5987162" y="395586"/>
          <a:ext cx="2190633" cy="117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>
        <a:off x="5987162" y="395586"/>
        <a:ext cx="2190633" cy="1177759"/>
      </dsp:txXfrm>
    </dsp:sp>
    <dsp:sp modelId="{E94BF9B0-1020-4B50-B9A4-3060E0C25F98}">
      <dsp:nvSpPr>
        <dsp:cNvPr id="0" name=""/>
        <dsp:cNvSpPr/>
      </dsp:nvSpPr>
      <dsp:spPr>
        <a:xfrm rot="5400000">
          <a:off x="2255626" y="130590"/>
          <a:ext cx="1962932" cy="17077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/>
        </a:p>
      </dsp:txBody>
      <dsp:txXfrm rot="5400000">
        <a:off x="2255626" y="130590"/>
        <a:ext cx="1962932" cy="1707751"/>
      </dsp:txXfrm>
    </dsp:sp>
    <dsp:sp modelId="{9544735D-9FBA-4EC8-9879-0570CDC09F40}">
      <dsp:nvSpPr>
        <dsp:cNvPr id="0" name=""/>
        <dsp:cNvSpPr/>
      </dsp:nvSpPr>
      <dsp:spPr>
        <a:xfrm rot="5400000">
          <a:off x="3174279" y="1796728"/>
          <a:ext cx="1962932" cy="17077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2-3 ετών </a:t>
          </a:r>
          <a:r>
            <a:rPr lang="el-GR" sz="1300" kern="1200" dirty="0" smtClean="0">
              <a:sym typeface="Wingdings" pitchFamily="2" charset="2"/>
            </a:rPr>
            <a:t> έναρξη ακούσιων κινήσεων</a:t>
          </a:r>
          <a:endParaRPr lang="el-GR" sz="1300" kern="1200" dirty="0"/>
        </a:p>
      </dsp:txBody>
      <dsp:txXfrm rot="5400000">
        <a:off x="3174279" y="1796728"/>
        <a:ext cx="1962932" cy="1707751"/>
      </dsp:txXfrm>
    </dsp:sp>
    <dsp:sp modelId="{ADC8FDB7-CE98-49A9-82C5-EE1A29EA5290}">
      <dsp:nvSpPr>
        <dsp:cNvPr id="0" name=""/>
        <dsp:cNvSpPr/>
      </dsp:nvSpPr>
      <dsp:spPr>
        <a:xfrm>
          <a:off x="1111236" y="2061724"/>
          <a:ext cx="2119967" cy="117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>
        <a:off x="1111236" y="2061724"/>
        <a:ext cx="2119967" cy="1177759"/>
      </dsp:txXfrm>
    </dsp:sp>
    <dsp:sp modelId="{1209192D-8C54-4A6B-8CA6-26FBB6C8FB93}">
      <dsp:nvSpPr>
        <dsp:cNvPr id="0" name=""/>
        <dsp:cNvSpPr/>
      </dsp:nvSpPr>
      <dsp:spPr>
        <a:xfrm rot="5400000">
          <a:off x="5018651" y="1796728"/>
          <a:ext cx="1962932" cy="17077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Ενήλικοι </a:t>
          </a:r>
          <a:r>
            <a:rPr lang="el-GR" sz="1600" kern="1200" dirty="0" err="1" smtClean="0"/>
            <a:t>αθετωσικοί</a:t>
          </a:r>
          <a:r>
            <a:rPr lang="el-GR" sz="1600" kern="1200" dirty="0" err="1" smtClean="0">
              <a:sym typeface="Wingdings" pitchFamily="2" charset="2"/>
            </a:rPr>
            <a:t></a:t>
          </a:r>
          <a:r>
            <a:rPr lang="el-GR" sz="1600" kern="1200" dirty="0" smtClean="0">
              <a:sym typeface="Wingdings" pitchFamily="2" charset="2"/>
            </a:rPr>
            <a:t> Όχι υποτονία αλλά μυϊκή τάση</a:t>
          </a:r>
          <a:endParaRPr lang="el-GR" sz="1600" kern="1200" dirty="0"/>
        </a:p>
      </dsp:txBody>
      <dsp:txXfrm rot="5400000">
        <a:off x="5018651" y="1796728"/>
        <a:ext cx="1962932" cy="1707751"/>
      </dsp:txXfrm>
    </dsp:sp>
    <dsp:sp modelId="{FA5BD760-BDE4-4ED8-9DDC-FDA2045C27BB}">
      <dsp:nvSpPr>
        <dsp:cNvPr id="0" name=""/>
        <dsp:cNvSpPr/>
      </dsp:nvSpPr>
      <dsp:spPr>
        <a:xfrm rot="5400000">
          <a:off x="4099998" y="3462865"/>
          <a:ext cx="1962932" cy="17077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Στρογγυλεμένη πλάτη,  άνω άκρα και σαγόνι προς τα εμπρός, </a:t>
          </a:r>
          <a:endParaRPr lang="el-GR" sz="1300" kern="1200" dirty="0"/>
        </a:p>
      </dsp:txBody>
      <dsp:txXfrm rot="5400000">
        <a:off x="4099998" y="3462865"/>
        <a:ext cx="1962932" cy="1707751"/>
      </dsp:txXfrm>
    </dsp:sp>
    <dsp:sp modelId="{93F42979-8786-4E30-A810-C9B5DD772040}">
      <dsp:nvSpPr>
        <dsp:cNvPr id="0" name=""/>
        <dsp:cNvSpPr/>
      </dsp:nvSpPr>
      <dsp:spPr>
        <a:xfrm>
          <a:off x="5987162" y="3727861"/>
          <a:ext cx="2190633" cy="117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/>
        </a:p>
      </dsp:txBody>
      <dsp:txXfrm>
        <a:off x="5987162" y="3727861"/>
        <a:ext cx="2190633" cy="1177759"/>
      </dsp:txXfrm>
    </dsp:sp>
    <dsp:sp modelId="{DCCE6416-313E-4277-ACB7-1705A305D8BB}">
      <dsp:nvSpPr>
        <dsp:cNvPr id="0" name=""/>
        <dsp:cNvSpPr/>
      </dsp:nvSpPr>
      <dsp:spPr>
        <a:xfrm rot="5400000">
          <a:off x="2255626" y="3462865"/>
          <a:ext cx="1962932" cy="17077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Η όρθια στάση μετά την </a:t>
          </a:r>
          <a:r>
            <a:rPr lang="el-GR" sz="1300" kern="1200" dirty="0" err="1" smtClean="0"/>
            <a:t>εφηβεία=έκταση</a:t>
          </a:r>
          <a:r>
            <a:rPr lang="el-GR" sz="1300" kern="1200" dirty="0" smtClean="0"/>
            <a:t> ισχία λυγισμένα γόνατα και πόδια σε πρηνισμό</a:t>
          </a:r>
          <a:endParaRPr lang="el-GR" sz="1300" kern="1200" dirty="0"/>
        </a:p>
      </dsp:txBody>
      <dsp:txXfrm rot="5400000">
        <a:off x="2255626" y="3462865"/>
        <a:ext cx="1962932" cy="170775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0CBB0E-C3A4-4581-BFBB-1C1885749A42}">
      <dsp:nvSpPr>
        <dsp:cNvPr id="0" name=""/>
        <dsp:cNvSpPr/>
      </dsp:nvSpPr>
      <dsp:spPr>
        <a:xfrm>
          <a:off x="0" y="901240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u="sng" kern="1200" dirty="0" smtClean="0">
              <a:solidFill>
                <a:schemeClr val="tx2"/>
              </a:solidFill>
            </a:rPr>
            <a:t>Διαταραχές</a:t>
          </a:r>
          <a:r>
            <a:rPr lang="el-GR" sz="1400" b="1" u="sng" kern="1200" dirty="0" smtClean="0"/>
            <a:t> </a:t>
          </a:r>
          <a:r>
            <a:rPr lang="el-GR" sz="1400" b="1" u="sng" kern="1200" dirty="0" smtClean="0">
              <a:solidFill>
                <a:schemeClr val="tx2"/>
              </a:solidFill>
            </a:rPr>
            <a:t>ισορροπίας</a:t>
          </a:r>
          <a:r>
            <a:rPr lang="el-GR" sz="1400" b="1" u="sng" kern="1200" dirty="0" smtClean="0"/>
            <a:t>: </a:t>
          </a:r>
          <a:r>
            <a:rPr lang="el-GR" sz="1400" kern="1200" dirty="0" smtClean="0"/>
            <a:t>αδυναμία σταθεροποίησης κεφαλής/ κορμού/ ωμικής/πυελικής ζώνης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Η ασταθής βάδιση προκύπτει από την εγκεφαλική βλάβη η οποία επηρεάζει τον κινητικό έλεγχο </a:t>
          </a:r>
          <a:endParaRPr lang="el-GR" sz="1400" kern="1200" dirty="0"/>
        </a:p>
      </dsp:txBody>
      <dsp:txXfrm>
        <a:off x="0" y="901240"/>
        <a:ext cx="2857499" cy="1714500"/>
      </dsp:txXfrm>
    </dsp:sp>
    <dsp:sp modelId="{9C024A5A-50C0-4680-998C-A8467BDAAB02}">
      <dsp:nvSpPr>
        <dsp:cNvPr id="0" name=""/>
        <dsp:cNvSpPr/>
      </dsp:nvSpPr>
      <dsp:spPr>
        <a:xfrm>
          <a:off x="3143250" y="901240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u="sng" kern="1200" dirty="0" smtClean="0">
              <a:solidFill>
                <a:schemeClr val="tx2"/>
              </a:solidFill>
            </a:rPr>
            <a:t>Εκούσιες κινήσεις</a:t>
          </a:r>
          <a:r>
            <a:rPr lang="el-GR" sz="1400" kern="1200" dirty="0" smtClean="0"/>
            <a:t>: παρούσες αλλά αδέξιες και ασυντόνιστες.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Εμφάνιση </a:t>
          </a:r>
          <a:r>
            <a:rPr lang="el-GR" sz="1400" kern="1200" dirty="0" err="1" smtClean="0"/>
            <a:t>Δυσμετρίας</a:t>
          </a:r>
          <a:r>
            <a:rPr lang="el-GR" sz="1400" kern="1200" dirty="0" smtClean="0"/>
            <a:t>= το παιδί ξεπερνά ή δεν φτάνει σε ένα αντικείμενο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Πιθανών </a:t>
          </a:r>
          <a:r>
            <a:rPr lang="el-GR" sz="1400" kern="1200" dirty="0" err="1" smtClean="0"/>
            <a:t>τρεμώδεις</a:t>
          </a:r>
          <a:r>
            <a:rPr lang="el-GR" sz="1400" kern="1200" dirty="0" smtClean="0"/>
            <a:t> κινήσεις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Περιορισμένη επιδεξιότητα</a:t>
          </a:r>
          <a:endParaRPr lang="el-GR" sz="1400" kern="1200" dirty="0"/>
        </a:p>
      </dsp:txBody>
      <dsp:txXfrm>
        <a:off x="3143250" y="901240"/>
        <a:ext cx="2857499" cy="1714500"/>
      </dsp:txXfrm>
    </dsp:sp>
    <dsp:sp modelId="{094831AE-790F-4F5B-B1EB-F07F144DF53B}">
      <dsp:nvSpPr>
        <dsp:cNvPr id="0" name=""/>
        <dsp:cNvSpPr/>
      </dsp:nvSpPr>
      <dsp:spPr>
        <a:xfrm>
          <a:off x="6286500" y="901240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u="sng" kern="1200" dirty="0" smtClean="0">
              <a:solidFill>
                <a:schemeClr val="tx2"/>
              </a:solidFill>
            </a:rPr>
            <a:t>Υποτονία:  </a:t>
          </a:r>
          <a:r>
            <a:rPr lang="el-GR" sz="1400" kern="1200" dirty="0" smtClean="0"/>
            <a:t>Συνήθης.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Πιθανή υπερβολική ευκαμψία στις αρθρώσεις και ελλιπής μυϊκή ισχύς </a:t>
          </a:r>
          <a:endParaRPr lang="el-GR" sz="1400" kern="1200" dirty="0"/>
        </a:p>
      </dsp:txBody>
      <dsp:txXfrm>
        <a:off x="6286500" y="901240"/>
        <a:ext cx="2857499" cy="1714500"/>
      </dsp:txXfrm>
    </dsp:sp>
    <dsp:sp modelId="{421F7EB3-D0FD-4D3E-8556-D2418967A126}">
      <dsp:nvSpPr>
        <dsp:cNvPr id="0" name=""/>
        <dsp:cNvSpPr/>
      </dsp:nvSpPr>
      <dsp:spPr>
        <a:xfrm>
          <a:off x="1571625" y="2901491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u="sng" kern="1200" dirty="0" smtClean="0">
              <a:solidFill>
                <a:schemeClr val="tx2"/>
              </a:solidFill>
            </a:rPr>
            <a:t>Νυσταγμός</a:t>
          </a:r>
          <a:r>
            <a:rPr lang="el-GR" sz="1400" kern="1200" dirty="0" smtClean="0"/>
            <a:t>: μπορεί να υπάρχει</a:t>
          </a:r>
          <a:endParaRPr lang="el-GR" sz="1400" kern="1200" dirty="0"/>
        </a:p>
      </dsp:txBody>
      <dsp:txXfrm>
        <a:off x="1571625" y="2901491"/>
        <a:ext cx="2857499" cy="1714500"/>
      </dsp:txXfrm>
    </dsp:sp>
    <dsp:sp modelId="{0229D53E-89AD-40A3-B045-1A334459E2DD}">
      <dsp:nvSpPr>
        <dsp:cNvPr id="0" name=""/>
        <dsp:cNvSpPr/>
      </dsp:nvSpPr>
      <dsp:spPr>
        <a:xfrm>
          <a:off x="4714875" y="2901490"/>
          <a:ext cx="2857499" cy="171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Συνοδά προβλήματα: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Νοητική βλάβη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Μερικά «αδέξια» έξυπνα παιδιά εκ σφάλματος χαρακτηρίζονται ως πάσχοντα από αταξική </a:t>
          </a:r>
          <a:r>
            <a:rPr lang="el-GR" sz="1400" kern="1200" dirty="0" err="1" smtClean="0"/>
            <a:t>ε.π</a:t>
          </a:r>
          <a:r>
            <a:rPr lang="el-GR" sz="1400" kern="1200" dirty="0" smtClean="0"/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Σπανίως διαγιγνώσκεται το «</a:t>
          </a:r>
          <a:r>
            <a:rPr lang="el-GR" sz="1400" kern="1200" dirty="0" err="1" smtClean="0"/>
            <a:t>γνήσιο»αταξικό</a:t>
          </a:r>
          <a:r>
            <a:rPr lang="el-GR" sz="1400" kern="1200" dirty="0" smtClean="0"/>
            <a:t> </a:t>
          </a:r>
          <a:endParaRPr lang="el-GR" sz="1400" kern="1200" dirty="0"/>
        </a:p>
      </dsp:txBody>
      <dsp:txXfrm>
        <a:off x="4714875" y="2901490"/>
        <a:ext cx="2857499" cy="17145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79CF82-E4FC-473A-94E6-E69676B71B9F}">
      <dsp:nvSpPr>
        <dsp:cNvPr id="0" name=""/>
        <dsp:cNvSpPr/>
      </dsp:nvSpPr>
      <dsp:spPr>
        <a:xfrm>
          <a:off x="0" y="1656175"/>
          <a:ext cx="2898914" cy="347869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err="1" smtClean="0"/>
            <a:t>Στασικοί</a:t>
          </a:r>
          <a:r>
            <a:rPr lang="el-GR" sz="1800" kern="1200" dirty="0" smtClean="0"/>
            <a:t> Μηχανισμοί </a:t>
          </a:r>
          <a:endParaRPr lang="el-GR" sz="1800" kern="1200" dirty="0"/>
        </a:p>
      </dsp:txBody>
      <dsp:txXfrm rot="16200000">
        <a:off x="-1136374" y="2792550"/>
        <a:ext cx="2852532" cy="579782"/>
      </dsp:txXfrm>
    </dsp:sp>
    <dsp:sp modelId="{8830F693-E4AC-4323-9CF3-9B51BD86950E}">
      <dsp:nvSpPr>
        <dsp:cNvPr id="0" name=""/>
        <dsp:cNvSpPr/>
      </dsp:nvSpPr>
      <dsp:spPr>
        <a:xfrm>
          <a:off x="579782" y="1656175"/>
          <a:ext cx="2159691" cy="347869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Διαφορετική συμπτωματολογία αλλά κοινή η κινητική καθυστέρηση</a:t>
          </a:r>
          <a:endParaRPr lang="el-GR" sz="1400" kern="1200" dirty="0"/>
        </a:p>
      </dsp:txBody>
      <dsp:txXfrm>
        <a:off x="579782" y="1656175"/>
        <a:ext cx="2159691" cy="3478697"/>
      </dsp:txXfrm>
    </dsp:sp>
    <dsp:sp modelId="{6495EA11-E542-4428-A003-67EE9583D776}">
      <dsp:nvSpPr>
        <dsp:cNvPr id="0" name=""/>
        <dsp:cNvSpPr/>
      </dsp:nvSpPr>
      <dsp:spPr>
        <a:xfrm>
          <a:off x="2987823" y="1656175"/>
          <a:ext cx="2898914" cy="3478697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Κινητική λειτουργία &amp; Ταξινόμηση</a:t>
          </a:r>
          <a:endParaRPr lang="el-GR" sz="1800" kern="1200" dirty="0"/>
        </a:p>
      </dsp:txBody>
      <dsp:txXfrm rot="16200000">
        <a:off x="1851449" y="2792550"/>
        <a:ext cx="2852532" cy="579782"/>
      </dsp:txXfrm>
    </dsp:sp>
    <dsp:sp modelId="{4508F4F7-804E-4B16-8C32-C30CEA3B0C2C}">
      <dsp:nvSpPr>
        <dsp:cNvPr id="0" name=""/>
        <dsp:cNvSpPr/>
      </dsp:nvSpPr>
      <dsp:spPr>
        <a:xfrm rot="5400000">
          <a:off x="2805881" y="4286398"/>
          <a:ext cx="510691" cy="434837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9EDD5F4-0446-4CDF-A384-124ACC6229AA}">
      <dsp:nvSpPr>
        <dsp:cNvPr id="0" name=""/>
        <dsp:cNvSpPr/>
      </dsp:nvSpPr>
      <dsp:spPr>
        <a:xfrm>
          <a:off x="3567606" y="1656175"/>
          <a:ext cx="2159691" cy="3478697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Gross Motor Function Classification System (GMFCS) </a:t>
          </a:r>
          <a:r>
            <a:rPr lang="el-GR" sz="1400" kern="1200" dirty="0" smtClean="0"/>
            <a:t>ταξινομεί τα παιδιά ανάλογα με το τι μπορούν να κάνουν</a:t>
          </a:r>
          <a:endParaRPr lang="el-GR" sz="1400" kern="1200" dirty="0"/>
        </a:p>
      </dsp:txBody>
      <dsp:txXfrm>
        <a:off x="3567606" y="1656175"/>
        <a:ext cx="2159691" cy="3478697"/>
      </dsp:txXfrm>
    </dsp:sp>
    <dsp:sp modelId="{369D79D9-930B-4AB5-BA97-8BB054FA647C}">
      <dsp:nvSpPr>
        <dsp:cNvPr id="0" name=""/>
        <dsp:cNvSpPr/>
      </dsp:nvSpPr>
      <dsp:spPr>
        <a:xfrm>
          <a:off x="5991795" y="1008128"/>
          <a:ext cx="3029424" cy="496528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Παθολογικά Αντανακλαστικά</a:t>
          </a:r>
          <a:endParaRPr lang="el-GR" sz="1800" kern="1200" dirty="0"/>
        </a:p>
      </dsp:txBody>
      <dsp:txXfrm rot="16200000">
        <a:off x="4258971" y="2740953"/>
        <a:ext cx="4071533" cy="605884"/>
      </dsp:txXfrm>
    </dsp:sp>
    <dsp:sp modelId="{23FC4242-470D-4430-A75C-D5F89A941BFC}">
      <dsp:nvSpPr>
        <dsp:cNvPr id="0" name=""/>
        <dsp:cNvSpPr/>
      </dsp:nvSpPr>
      <dsp:spPr>
        <a:xfrm rot="5400000">
          <a:off x="5686199" y="4286398"/>
          <a:ext cx="510691" cy="434837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0421D54-0874-4C16-B5D3-5A220A7544A7}">
      <dsp:nvSpPr>
        <dsp:cNvPr id="0" name=""/>
        <dsp:cNvSpPr/>
      </dsp:nvSpPr>
      <dsp:spPr>
        <a:xfrm>
          <a:off x="6588218" y="1008128"/>
          <a:ext cx="2256920" cy="4965284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Δεν έχουν σχέση με έναν συγκεκριμένο τύπο </a:t>
          </a:r>
          <a:r>
            <a:rPr lang="el-GR" sz="1400" kern="1200" dirty="0" err="1" smtClean="0"/>
            <a:t>ε.π</a:t>
          </a:r>
          <a:r>
            <a:rPr lang="el-GR" sz="1400" kern="1200" dirty="0" smtClean="0"/>
            <a:t>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Είναι νεογνικά αντανακλαστικά τα οποία εξακολουθούν κ είναι παρόντα αρκετά μετά από την περίοδο που θα </a:t>
          </a:r>
          <a:r>
            <a:rPr lang="el-GR" sz="1400" kern="1200" dirty="0" err="1" smtClean="0"/>
            <a:t>επρεπε</a:t>
          </a:r>
          <a:r>
            <a:rPr lang="el-GR" sz="1400" kern="1200" dirty="0" smtClean="0"/>
            <a:t> να ενσωματωθούν στο νευρικό </a:t>
          </a:r>
          <a:r>
            <a:rPr lang="el-GR" sz="1400" kern="1200" dirty="0" err="1" smtClean="0"/>
            <a:t>σύστημα.Αντανακλαστικά</a:t>
          </a:r>
          <a:r>
            <a:rPr lang="el-GR" sz="1400" kern="1200" dirty="0" smtClean="0"/>
            <a:t>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Moro, </a:t>
          </a:r>
          <a:r>
            <a:rPr lang="el-GR" sz="1400" kern="1200" dirty="0" err="1" smtClean="0"/>
            <a:t>Δραγμού</a:t>
          </a:r>
          <a:r>
            <a:rPr lang="el-GR" sz="1400" kern="1200" dirty="0" smtClean="0"/>
            <a:t>, πελματιαίας κάμψης, αυτόματης βάδισης, υπερβολικής ανόρθωσης αυχένα, της θετικής στήριξης, το </a:t>
          </a:r>
          <a:r>
            <a:rPr lang="el-GR" sz="1400" kern="1200" dirty="0" err="1" smtClean="0"/>
            <a:t>εκτατικό</a:t>
          </a:r>
          <a:r>
            <a:rPr lang="el-GR" sz="1400" kern="1200" dirty="0" smtClean="0"/>
            <a:t> και το αντανακλαστικό σίτισης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Υπάρχουν και τα Τονικά αντανακλαστικά τα οποία παρατηρούνται σε παιδιά με Σοβαρή προσβολή.</a:t>
          </a:r>
          <a:endParaRPr lang="el-GR" sz="1400" kern="1200" dirty="0"/>
        </a:p>
      </dsp:txBody>
      <dsp:txXfrm>
        <a:off x="6588218" y="1008128"/>
        <a:ext cx="2256920" cy="49652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6EC569-8910-46D2-9CE3-87090251D32D}">
      <dsp:nvSpPr>
        <dsp:cNvPr id="0" name=""/>
        <dsp:cNvSpPr/>
      </dsp:nvSpPr>
      <dsp:spPr>
        <a:xfrm>
          <a:off x="3532497" y="846888"/>
          <a:ext cx="177678" cy="922379"/>
        </a:xfrm>
        <a:custGeom>
          <a:avLst/>
          <a:gdLst/>
          <a:ahLst/>
          <a:cxnLst/>
          <a:rect l="0" t="0" r="0" b="0"/>
          <a:pathLst>
            <a:path>
              <a:moveTo>
                <a:pt x="177678" y="0"/>
              </a:moveTo>
              <a:lnTo>
                <a:pt x="177678" y="922379"/>
              </a:lnTo>
              <a:lnTo>
                <a:pt x="0" y="9223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59AAA-E449-490E-8F51-923E8EA70CA7}">
      <dsp:nvSpPr>
        <dsp:cNvPr id="0" name=""/>
        <dsp:cNvSpPr/>
      </dsp:nvSpPr>
      <dsp:spPr>
        <a:xfrm>
          <a:off x="3710175" y="846888"/>
          <a:ext cx="2047532" cy="1844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080"/>
              </a:lnTo>
              <a:lnTo>
                <a:pt x="2047532" y="1667080"/>
              </a:lnTo>
              <a:lnTo>
                <a:pt x="2047532" y="18447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59B2E-77DC-44DA-A392-927783ECCCE4}">
      <dsp:nvSpPr>
        <dsp:cNvPr id="0" name=""/>
        <dsp:cNvSpPr/>
      </dsp:nvSpPr>
      <dsp:spPr>
        <a:xfrm>
          <a:off x="3664455" y="846888"/>
          <a:ext cx="91440" cy="18447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47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25262-010B-4939-B537-76651A06D050}">
      <dsp:nvSpPr>
        <dsp:cNvPr id="0" name=""/>
        <dsp:cNvSpPr/>
      </dsp:nvSpPr>
      <dsp:spPr>
        <a:xfrm>
          <a:off x="1662643" y="846888"/>
          <a:ext cx="2047532" cy="1844759"/>
        </a:xfrm>
        <a:custGeom>
          <a:avLst/>
          <a:gdLst/>
          <a:ahLst/>
          <a:cxnLst/>
          <a:rect l="0" t="0" r="0" b="0"/>
          <a:pathLst>
            <a:path>
              <a:moveTo>
                <a:pt x="2047532" y="0"/>
              </a:moveTo>
              <a:lnTo>
                <a:pt x="2047532" y="1667080"/>
              </a:lnTo>
              <a:lnTo>
                <a:pt x="0" y="1667080"/>
              </a:lnTo>
              <a:lnTo>
                <a:pt x="0" y="18447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94D17-3D9F-45C2-8C63-9A56E7980F51}">
      <dsp:nvSpPr>
        <dsp:cNvPr id="0" name=""/>
        <dsp:cNvSpPr/>
      </dsp:nvSpPr>
      <dsp:spPr>
        <a:xfrm>
          <a:off x="2864088" y="800"/>
          <a:ext cx="1692175" cy="846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Εγκεφαλική ΒΛΑΒΗ</a:t>
          </a:r>
          <a:endParaRPr lang="el-GR" sz="1900" kern="1200" dirty="0"/>
        </a:p>
      </dsp:txBody>
      <dsp:txXfrm>
        <a:off x="2864088" y="800"/>
        <a:ext cx="1692175" cy="846087"/>
      </dsp:txXfrm>
    </dsp:sp>
    <dsp:sp modelId="{7F36478F-30C7-4070-A0DE-7CFF489730F8}">
      <dsp:nvSpPr>
        <dsp:cNvPr id="0" name=""/>
        <dsp:cNvSpPr/>
      </dsp:nvSpPr>
      <dsp:spPr>
        <a:xfrm>
          <a:off x="816555" y="2691648"/>
          <a:ext cx="1692175" cy="846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err="1" smtClean="0"/>
            <a:t>Στασικό</a:t>
          </a:r>
          <a:r>
            <a:rPr lang="el-GR" sz="1900" kern="1200" dirty="0" smtClean="0"/>
            <a:t> έλεγχο </a:t>
          </a:r>
          <a:endParaRPr lang="el-GR" sz="1900" kern="1200" dirty="0"/>
        </a:p>
      </dsp:txBody>
      <dsp:txXfrm>
        <a:off x="816555" y="2691648"/>
        <a:ext cx="1692175" cy="846087"/>
      </dsp:txXfrm>
    </dsp:sp>
    <dsp:sp modelId="{B2023A8E-4701-4303-883D-8954BA9BE93F}">
      <dsp:nvSpPr>
        <dsp:cNvPr id="0" name=""/>
        <dsp:cNvSpPr/>
      </dsp:nvSpPr>
      <dsp:spPr>
        <a:xfrm>
          <a:off x="2864088" y="2691648"/>
          <a:ext cx="1692175" cy="846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Ισορροπία</a:t>
          </a:r>
          <a:endParaRPr lang="el-GR" sz="1900" kern="1200" dirty="0"/>
        </a:p>
      </dsp:txBody>
      <dsp:txXfrm>
        <a:off x="2864088" y="2691648"/>
        <a:ext cx="1692175" cy="846087"/>
      </dsp:txXfrm>
    </dsp:sp>
    <dsp:sp modelId="{23A90932-5FAF-40F0-9BEC-1A88D9085E33}">
      <dsp:nvSpPr>
        <dsp:cNvPr id="0" name=""/>
        <dsp:cNvSpPr/>
      </dsp:nvSpPr>
      <dsp:spPr>
        <a:xfrm>
          <a:off x="4911620" y="2691648"/>
          <a:ext cx="1692175" cy="846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Κίνηση</a:t>
          </a:r>
          <a:endParaRPr lang="el-GR" sz="1900" kern="1200" dirty="0"/>
        </a:p>
      </dsp:txBody>
      <dsp:txXfrm>
        <a:off x="4911620" y="2691648"/>
        <a:ext cx="1692175" cy="846087"/>
      </dsp:txXfrm>
    </dsp:sp>
    <dsp:sp modelId="{6FA26106-E432-45AC-BBF8-B70A76AC449A}">
      <dsp:nvSpPr>
        <dsp:cNvPr id="0" name=""/>
        <dsp:cNvSpPr/>
      </dsp:nvSpPr>
      <dsp:spPr>
        <a:xfrm>
          <a:off x="711403" y="1202245"/>
          <a:ext cx="2821093" cy="113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Αποδιοργάνωση και καθυστερημένη ανάπτυξη Νευρολογικών μηχανισμών για : </a:t>
          </a:r>
          <a:endParaRPr lang="el-GR" sz="1900" kern="1200" dirty="0"/>
        </a:p>
      </dsp:txBody>
      <dsp:txXfrm>
        <a:off x="711403" y="1202245"/>
        <a:ext cx="2821093" cy="11340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08B08D-71A9-495D-ADBB-128CFF75F075}">
      <dsp:nvSpPr>
        <dsp:cNvPr id="0" name=""/>
        <dsp:cNvSpPr/>
      </dsp:nvSpPr>
      <dsp:spPr>
        <a:xfrm>
          <a:off x="3516052" y="1762986"/>
          <a:ext cx="2487632" cy="43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868"/>
              </a:lnTo>
              <a:lnTo>
                <a:pt x="2487632" y="215868"/>
              </a:lnTo>
              <a:lnTo>
                <a:pt x="2487632" y="4317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E0281-83EC-4494-ACAF-12ECB7677E3A}">
      <dsp:nvSpPr>
        <dsp:cNvPr id="0" name=""/>
        <dsp:cNvSpPr/>
      </dsp:nvSpPr>
      <dsp:spPr>
        <a:xfrm>
          <a:off x="3470332" y="1762986"/>
          <a:ext cx="91440" cy="43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7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1C55A-0063-4EC7-BB0C-801D6497A93F}">
      <dsp:nvSpPr>
        <dsp:cNvPr id="0" name=""/>
        <dsp:cNvSpPr/>
      </dsp:nvSpPr>
      <dsp:spPr>
        <a:xfrm>
          <a:off x="1028419" y="1762986"/>
          <a:ext cx="2487632" cy="431737"/>
        </a:xfrm>
        <a:custGeom>
          <a:avLst/>
          <a:gdLst/>
          <a:ahLst/>
          <a:cxnLst/>
          <a:rect l="0" t="0" r="0" b="0"/>
          <a:pathLst>
            <a:path>
              <a:moveTo>
                <a:pt x="2487632" y="0"/>
              </a:moveTo>
              <a:lnTo>
                <a:pt x="2487632" y="215868"/>
              </a:lnTo>
              <a:lnTo>
                <a:pt x="0" y="215868"/>
              </a:lnTo>
              <a:lnTo>
                <a:pt x="0" y="4317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78804-5518-45F3-BE7D-DF99DD0C287A}">
      <dsp:nvSpPr>
        <dsp:cNvPr id="0" name=""/>
        <dsp:cNvSpPr/>
      </dsp:nvSpPr>
      <dsp:spPr>
        <a:xfrm>
          <a:off x="2488104" y="735039"/>
          <a:ext cx="2055894" cy="1027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Τα άτομα έχουν συγκεκριμένα κινητικά ελλείμματα όπως:</a:t>
          </a:r>
          <a:endParaRPr lang="el-GR" sz="1100" kern="1200" dirty="0"/>
        </a:p>
      </dsp:txBody>
      <dsp:txXfrm>
        <a:off x="2488104" y="735039"/>
        <a:ext cx="2055894" cy="1027947"/>
      </dsp:txXfrm>
    </dsp:sp>
    <dsp:sp modelId="{0A0C3FE2-7BC6-42EB-AE01-56F88DF80F54}">
      <dsp:nvSpPr>
        <dsp:cNvPr id="0" name=""/>
        <dsp:cNvSpPr/>
      </dsp:nvSpPr>
      <dsp:spPr>
        <a:xfrm>
          <a:off x="472" y="2194724"/>
          <a:ext cx="2055894" cy="1027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Υπερτονία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Υποτονία με αδυναμία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Παθολογικά πρότυπα μυϊκής ενεργοποίησης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Υπερβολική </a:t>
          </a:r>
          <a:r>
            <a:rPr lang="el-GR" sz="1100" kern="1200" dirty="0" err="1" smtClean="0"/>
            <a:t>συνσύσπαση</a:t>
          </a:r>
          <a:endParaRPr lang="el-GR" sz="1100" kern="1200" dirty="0" smtClean="0"/>
        </a:p>
      </dsp:txBody>
      <dsp:txXfrm>
        <a:off x="472" y="2194724"/>
        <a:ext cx="2055894" cy="1027947"/>
      </dsp:txXfrm>
    </dsp:sp>
    <dsp:sp modelId="{5F720A87-8585-41C0-B54B-97C8A09D3587}">
      <dsp:nvSpPr>
        <dsp:cNvPr id="0" name=""/>
        <dsp:cNvSpPr/>
      </dsp:nvSpPr>
      <dsp:spPr>
        <a:xfrm>
          <a:off x="2488104" y="2194724"/>
          <a:ext cx="2055894" cy="1494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Οι μεμονωμένες κινήσεις είναι πτωχές ή δεν υπάρχουν  (κακός επιλεκτικός κινητικός έλεγχος)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Παθολογικές στάσεις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Προβλήματα χειρισμού αντικειμένων</a:t>
          </a:r>
          <a:endParaRPr lang="el-GR" sz="1100" kern="1200" dirty="0"/>
        </a:p>
      </dsp:txBody>
      <dsp:txXfrm>
        <a:off x="2488104" y="2194724"/>
        <a:ext cx="2055894" cy="1494275"/>
      </dsp:txXfrm>
    </dsp:sp>
    <dsp:sp modelId="{B4EC062B-8228-4166-9911-5B46B69DD873}">
      <dsp:nvSpPr>
        <dsp:cNvPr id="0" name=""/>
        <dsp:cNvSpPr/>
      </dsp:nvSpPr>
      <dsp:spPr>
        <a:xfrm>
          <a:off x="4975737" y="2194724"/>
          <a:ext cx="2055894" cy="1027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 smtClean="0"/>
            <a:t>(εκτός από </a:t>
          </a:r>
          <a:r>
            <a:rPr lang="el-GR" sz="1100" kern="1200" dirty="0" err="1" smtClean="0"/>
            <a:t>νευρομυϊκά</a:t>
          </a:r>
          <a:r>
            <a:rPr lang="el-GR" sz="1100" kern="1200" dirty="0" smtClean="0"/>
            <a:t> </a:t>
          </a:r>
          <a:r>
            <a:rPr lang="el-GR" sz="1100" kern="1200" dirty="0" err="1" smtClean="0"/>
            <a:t>προβλήματα….)</a:t>
          </a:r>
          <a:r>
            <a:rPr lang="el-GR" sz="1100" kern="1200" dirty="0" err="1" smtClean="0">
              <a:sym typeface="Wingdings" pitchFamily="2" charset="2"/>
            </a:rPr>
            <a:t></a:t>
          </a:r>
          <a:r>
            <a:rPr lang="el-GR" sz="1100" kern="1200" dirty="0" smtClean="0">
              <a:sym typeface="Wingdings" pitchFamily="2" charset="2"/>
            </a:rPr>
            <a:t> </a:t>
          </a:r>
          <a:r>
            <a:rPr lang="el-GR" sz="1100" kern="1200" dirty="0" err="1" smtClean="0">
              <a:sym typeface="Wingdings" pitchFamily="2" charset="2"/>
            </a:rPr>
            <a:t>μυοσκελετικά</a:t>
          </a:r>
          <a:r>
            <a:rPr lang="el-GR" sz="1100" kern="1200" dirty="0" smtClean="0">
              <a:sym typeface="Wingdings" pitchFamily="2" charset="2"/>
            </a:rPr>
            <a:t> προβλήματα </a:t>
          </a:r>
          <a:endParaRPr lang="el-GR" sz="1100" kern="1200" dirty="0"/>
        </a:p>
      </dsp:txBody>
      <dsp:txXfrm>
        <a:off x="4975737" y="2194724"/>
        <a:ext cx="2055894" cy="102794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4379DD-17DF-47C6-8F7A-249F418F81C6}">
      <dsp:nvSpPr>
        <dsp:cNvPr id="0" name=""/>
        <dsp:cNvSpPr/>
      </dsp:nvSpPr>
      <dsp:spPr>
        <a:xfrm>
          <a:off x="2247391" y="238958"/>
          <a:ext cx="2973705" cy="2973705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Ανωμαλίες στο λόγο και στην ομιλία</a:t>
          </a:r>
          <a:endParaRPr lang="el-GR" sz="1600" kern="1200" dirty="0"/>
        </a:p>
      </dsp:txBody>
      <dsp:txXfrm>
        <a:off x="3864166" y="787677"/>
        <a:ext cx="1008935" cy="991235"/>
      </dsp:txXfrm>
    </dsp:sp>
    <dsp:sp modelId="{59A114C6-333B-4FC3-9EB3-AF5CFA22F10D}">
      <dsp:nvSpPr>
        <dsp:cNvPr id="0" name=""/>
        <dsp:cNvSpPr/>
      </dsp:nvSpPr>
      <dsp:spPr>
        <a:xfrm>
          <a:off x="2160922" y="432641"/>
          <a:ext cx="2973705" cy="2973705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Διαταραχές αντίληψης</a:t>
          </a:r>
          <a:endParaRPr lang="el-GR" sz="1600" kern="1200" dirty="0"/>
        </a:p>
      </dsp:txBody>
      <dsp:txXfrm>
        <a:off x="2975151" y="2308907"/>
        <a:ext cx="1345247" cy="920432"/>
      </dsp:txXfrm>
    </dsp:sp>
    <dsp:sp modelId="{DFD420D0-3B0D-43F2-968F-4F08CED0ACBD}">
      <dsp:nvSpPr>
        <dsp:cNvPr id="0" name=""/>
        <dsp:cNvSpPr/>
      </dsp:nvSpPr>
      <dsp:spPr>
        <a:xfrm>
          <a:off x="2088929" y="216631"/>
          <a:ext cx="2973705" cy="2973705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Ειδικές αισθήσεις: Όραση και Ακοή</a:t>
          </a:r>
          <a:endParaRPr lang="el-GR" sz="1600" kern="1200" dirty="0"/>
        </a:p>
      </dsp:txBody>
      <dsp:txXfrm>
        <a:off x="2407540" y="800752"/>
        <a:ext cx="1008935" cy="9912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487979-ACB0-4254-8D11-FAE0C51077A1}">
      <dsp:nvSpPr>
        <dsp:cNvPr id="0" name=""/>
        <dsp:cNvSpPr/>
      </dsp:nvSpPr>
      <dsp:spPr>
        <a:xfrm rot="5400000">
          <a:off x="3139611" y="122746"/>
          <a:ext cx="1867296" cy="16245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Ανώμαλη ανάπτυξη εγκεφάλου</a:t>
          </a:r>
          <a:endParaRPr lang="el-GR" sz="1700" kern="1200" dirty="0"/>
        </a:p>
      </dsp:txBody>
      <dsp:txXfrm rot="5400000">
        <a:off x="3139611" y="122746"/>
        <a:ext cx="1867296" cy="1624548"/>
      </dsp:txXfrm>
    </dsp:sp>
    <dsp:sp modelId="{03A8C4E1-C0B3-40A0-A6F6-235280E136F7}">
      <dsp:nvSpPr>
        <dsp:cNvPr id="0" name=""/>
        <dsp:cNvSpPr/>
      </dsp:nvSpPr>
      <dsp:spPr>
        <a:xfrm>
          <a:off x="4934831" y="374831"/>
          <a:ext cx="2083903" cy="1120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.</a:t>
          </a:r>
          <a:endParaRPr lang="el-GR" sz="1700" kern="1200" dirty="0"/>
        </a:p>
      </dsp:txBody>
      <dsp:txXfrm>
        <a:off x="4934831" y="374831"/>
        <a:ext cx="2083903" cy="1120378"/>
      </dsp:txXfrm>
    </dsp:sp>
    <dsp:sp modelId="{9290AEEE-7774-487F-8B09-A928156916B2}">
      <dsp:nvSpPr>
        <dsp:cNvPr id="0" name=""/>
        <dsp:cNvSpPr/>
      </dsp:nvSpPr>
      <dsp:spPr>
        <a:xfrm rot="5400000">
          <a:off x="1385099" y="122746"/>
          <a:ext cx="1867296" cy="16245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Τα πρόωρα βρέφη διατρέχουν υψηλότερο κίνδυνο</a:t>
          </a:r>
          <a:endParaRPr lang="el-GR" sz="1800" kern="1200" dirty="0"/>
        </a:p>
      </dsp:txBody>
      <dsp:txXfrm rot="5400000">
        <a:off x="1385099" y="122746"/>
        <a:ext cx="1867296" cy="1624548"/>
      </dsp:txXfrm>
    </dsp:sp>
    <dsp:sp modelId="{AF54345E-B812-422C-9DBF-F32DB28BC32B}">
      <dsp:nvSpPr>
        <dsp:cNvPr id="0" name=""/>
        <dsp:cNvSpPr/>
      </dsp:nvSpPr>
      <dsp:spPr>
        <a:xfrm rot="5400000">
          <a:off x="2258994" y="1707708"/>
          <a:ext cx="1867296" cy="16245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err="1" smtClean="0"/>
            <a:t>Ανοξία</a:t>
          </a:r>
          <a:endParaRPr lang="el-GR" sz="1700" kern="1200" dirty="0"/>
        </a:p>
      </dsp:txBody>
      <dsp:txXfrm rot="5400000">
        <a:off x="2258994" y="1707708"/>
        <a:ext cx="1867296" cy="1624548"/>
      </dsp:txXfrm>
    </dsp:sp>
    <dsp:sp modelId="{ED3650BA-01CB-4CD8-9A41-4EFF94A614C6}">
      <dsp:nvSpPr>
        <dsp:cNvPr id="0" name=""/>
        <dsp:cNvSpPr/>
      </dsp:nvSpPr>
      <dsp:spPr>
        <a:xfrm>
          <a:off x="296465" y="1959793"/>
          <a:ext cx="2016680" cy="1120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.</a:t>
          </a:r>
          <a:endParaRPr lang="el-GR" sz="1700" kern="1200" dirty="0"/>
        </a:p>
      </dsp:txBody>
      <dsp:txXfrm>
        <a:off x="296465" y="1959793"/>
        <a:ext cx="2016680" cy="1120378"/>
      </dsp:txXfrm>
    </dsp:sp>
    <dsp:sp modelId="{949CE16D-C25D-4E5D-B1DF-12635D7DF90F}">
      <dsp:nvSpPr>
        <dsp:cNvPr id="0" name=""/>
        <dsp:cNvSpPr/>
      </dsp:nvSpPr>
      <dsp:spPr>
        <a:xfrm rot="5400000">
          <a:off x="4013506" y="1707708"/>
          <a:ext cx="1867296" cy="16245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err="1" smtClean="0"/>
            <a:t>Ενδοκράνια</a:t>
          </a:r>
          <a:r>
            <a:rPr lang="el-GR" sz="1800" kern="1200" dirty="0" smtClean="0"/>
            <a:t> αιμορραγία</a:t>
          </a:r>
          <a:endParaRPr lang="el-GR" sz="1800" kern="1200" dirty="0"/>
        </a:p>
      </dsp:txBody>
      <dsp:txXfrm rot="5400000">
        <a:off x="4013506" y="1707708"/>
        <a:ext cx="1867296" cy="1624548"/>
      </dsp:txXfrm>
    </dsp:sp>
    <dsp:sp modelId="{3E75FCE3-2E83-4AB8-8A21-2D063183D0A9}">
      <dsp:nvSpPr>
        <dsp:cNvPr id="0" name=""/>
        <dsp:cNvSpPr/>
      </dsp:nvSpPr>
      <dsp:spPr>
        <a:xfrm rot="5400000">
          <a:off x="3139611" y="3292669"/>
          <a:ext cx="1867296" cy="16245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Τραύματα </a:t>
          </a:r>
          <a:endParaRPr lang="el-GR" sz="1700" kern="1200" dirty="0"/>
        </a:p>
      </dsp:txBody>
      <dsp:txXfrm rot="5400000">
        <a:off x="3139611" y="3292669"/>
        <a:ext cx="1867296" cy="1624548"/>
      </dsp:txXfrm>
    </dsp:sp>
    <dsp:sp modelId="{BEC896AB-E504-4F0F-97E0-69AF6B753674}">
      <dsp:nvSpPr>
        <dsp:cNvPr id="0" name=""/>
        <dsp:cNvSpPr/>
      </dsp:nvSpPr>
      <dsp:spPr>
        <a:xfrm>
          <a:off x="4934831" y="3544755"/>
          <a:ext cx="2083903" cy="1120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Μολύνσεις</a:t>
          </a:r>
          <a:endParaRPr lang="el-GR" sz="1700" kern="1200" dirty="0"/>
        </a:p>
      </dsp:txBody>
      <dsp:txXfrm>
        <a:off x="4934831" y="3544755"/>
        <a:ext cx="2083903" cy="1120378"/>
      </dsp:txXfrm>
    </dsp:sp>
    <dsp:sp modelId="{6C952D64-2378-43A0-9D50-D05EB1B1F7BF}">
      <dsp:nvSpPr>
        <dsp:cNvPr id="0" name=""/>
        <dsp:cNvSpPr/>
      </dsp:nvSpPr>
      <dsp:spPr>
        <a:xfrm rot="5400000">
          <a:off x="1385099" y="3292669"/>
          <a:ext cx="1867296" cy="16245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Υπερβολικός νεογνικός ίκτερος</a:t>
          </a:r>
          <a:endParaRPr lang="el-GR" sz="1700" kern="1200" dirty="0"/>
        </a:p>
      </dsp:txBody>
      <dsp:txXfrm rot="5400000">
        <a:off x="1385099" y="3292669"/>
        <a:ext cx="1867296" cy="16245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2F9D9E-5E63-4DF1-A798-163DF25A1810}">
      <dsp:nvSpPr>
        <dsp:cNvPr id="0" name=""/>
        <dsp:cNvSpPr/>
      </dsp:nvSpPr>
      <dsp:spPr>
        <a:xfrm>
          <a:off x="0" y="887496"/>
          <a:ext cx="7387208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7AE07-77E5-4DAC-B429-426AB3C0DA30}">
      <dsp:nvSpPr>
        <dsp:cNvPr id="0" name=""/>
        <dsp:cNvSpPr/>
      </dsp:nvSpPr>
      <dsp:spPr>
        <a:xfrm>
          <a:off x="369360" y="695616"/>
          <a:ext cx="5171045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5453" tIns="0" rIns="1954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1"/>
              </a:solidFill>
            </a:rPr>
            <a:t>Καθυστέρηση στην εμφάνιση νέων δεξιοτήτων που αναμένονται για τη χρονολογική ηλικία του παιδιού</a:t>
          </a:r>
          <a:endParaRPr lang="el-GR" sz="1600" kern="1200" dirty="0">
            <a:solidFill>
              <a:schemeClr val="tx1"/>
            </a:solidFill>
          </a:endParaRPr>
        </a:p>
      </dsp:txBody>
      <dsp:txXfrm>
        <a:off x="369360" y="695616"/>
        <a:ext cx="5171045" cy="383760"/>
      </dsp:txXfrm>
    </dsp:sp>
    <dsp:sp modelId="{8B761C85-7238-4140-AEB5-2BFA19CB9062}">
      <dsp:nvSpPr>
        <dsp:cNvPr id="0" name=""/>
        <dsp:cNvSpPr/>
      </dsp:nvSpPr>
      <dsp:spPr>
        <a:xfrm>
          <a:off x="0" y="1477176"/>
          <a:ext cx="7387208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79871-D67C-4499-B065-66BE9FAF19D1}">
      <dsp:nvSpPr>
        <dsp:cNvPr id="0" name=""/>
        <dsp:cNvSpPr/>
      </dsp:nvSpPr>
      <dsp:spPr>
        <a:xfrm>
          <a:off x="369360" y="1285296"/>
          <a:ext cx="5171045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5453" tIns="0" rIns="19545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2"/>
              </a:solidFill>
            </a:rPr>
            <a:t>Επιμονή της παιδικής συμπεριφοράς σε όλες τις λειτουργίες συμπεριλαμβανομένου και των νεογνικών αντανακλαστικών</a:t>
          </a:r>
          <a:endParaRPr lang="el-GR" sz="1600" kern="1200" dirty="0">
            <a:solidFill>
              <a:schemeClr val="tx2"/>
            </a:solidFill>
          </a:endParaRPr>
        </a:p>
      </dsp:txBody>
      <dsp:txXfrm>
        <a:off x="369360" y="1285296"/>
        <a:ext cx="5171045" cy="383760"/>
      </dsp:txXfrm>
    </dsp:sp>
    <dsp:sp modelId="{20C7DBDF-5B9B-4EDD-BEBF-9CC22E6CFBDF}">
      <dsp:nvSpPr>
        <dsp:cNvPr id="0" name=""/>
        <dsp:cNvSpPr/>
      </dsp:nvSpPr>
      <dsp:spPr>
        <a:xfrm>
          <a:off x="0" y="2066856"/>
          <a:ext cx="7387208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36FFD-A1B4-4B26-AE31-80B61E3019C1}">
      <dsp:nvSpPr>
        <dsp:cNvPr id="0" name=""/>
        <dsp:cNvSpPr/>
      </dsp:nvSpPr>
      <dsp:spPr>
        <a:xfrm>
          <a:off x="369360" y="1874976"/>
          <a:ext cx="5171045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5453" tIns="0" rIns="195453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>
              <a:solidFill>
                <a:schemeClr val="tx2"/>
              </a:solidFill>
            </a:rPr>
            <a:t>Αργός ρυθμός προόδου από το ένα αναπτυξιακό στάδιο στο επόμενο</a:t>
          </a:r>
          <a:endParaRPr lang="el-GR" sz="1300" kern="1200" dirty="0">
            <a:solidFill>
              <a:schemeClr val="tx2"/>
            </a:solidFill>
          </a:endParaRPr>
        </a:p>
      </dsp:txBody>
      <dsp:txXfrm>
        <a:off x="369360" y="1874976"/>
        <a:ext cx="5171045" cy="3837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2F9D9E-5E63-4DF1-A798-163DF25A1810}">
      <dsp:nvSpPr>
        <dsp:cNvPr id="0" name=""/>
        <dsp:cNvSpPr/>
      </dsp:nvSpPr>
      <dsp:spPr>
        <a:xfrm>
          <a:off x="0" y="550594"/>
          <a:ext cx="7344816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7AE07-77E5-4DAC-B429-426AB3C0DA30}">
      <dsp:nvSpPr>
        <dsp:cNvPr id="0" name=""/>
        <dsp:cNvSpPr/>
      </dsp:nvSpPr>
      <dsp:spPr>
        <a:xfrm>
          <a:off x="367240" y="343954"/>
          <a:ext cx="5141371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solidFill>
                <a:schemeClr val="tx1"/>
              </a:solidFill>
            </a:rPr>
            <a:t>Μικρότερη ποικιλία δεξιοτήτων από ότι σε ένα παιδί χωρίς </a:t>
          </a:r>
          <a:r>
            <a:rPr lang="el-GR" sz="1400" kern="1200" dirty="0" err="1" smtClean="0">
              <a:solidFill>
                <a:schemeClr val="tx1"/>
              </a:solidFill>
            </a:rPr>
            <a:t>ε.π</a:t>
          </a:r>
          <a:r>
            <a:rPr lang="el-GR" sz="1400" kern="1200" dirty="0" smtClean="0">
              <a:solidFill>
                <a:schemeClr val="tx1"/>
              </a:solidFill>
            </a:rPr>
            <a:t>.</a:t>
          </a:r>
          <a:endParaRPr lang="el-GR" sz="1400" kern="1200" dirty="0">
            <a:solidFill>
              <a:schemeClr val="tx1"/>
            </a:solidFill>
          </a:endParaRPr>
        </a:p>
      </dsp:txBody>
      <dsp:txXfrm>
        <a:off x="367240" y="343954"/>
        <a:ext cx="5141371" cy="413280"/>
      </dsp:txXfrm>
    </dsp:sp>
    <dsp:sp modelId="{8B761C85-7238-4140-AEB5-2BFA19CB9062}">
      <dsp:nvSpPr>
        <dsp:cNvPr id="0" name=""/>
        <dsp:cNvSpPr/>
      </dsp:nvSpPr>
      <dsp:spPr>
        <a:xfrm>
          <a:off x="0" y="1185635"/>
          <a:ext cx="7344816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79871-D67C-4499-B065-66BE9FAF19D1}">
      <dsp:nvSpPr>
        <dsp:cNvPr id="0" name=""/>
        <dsp:cNvSpPr/>
      </dsp:nvSpPr>
      <dsp:spPr>
        <a:xfrm>
          <a:off x="367240" y="978994"/>
          <a:ext cx="5141371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solidFill>
                <a:schemeClr val="tx2"/>
              </a:solidFill>
            </a:rPr>
            <a:t>Παραλλαγές στη φυσιολογική ακολουθία των δεξιοτήτων</a:t>
          </a:r>
          <a:endParaRPr lang="el-GR" sz="1400" kern="1200" dirty="0">
            <a:solidFill>
              <a:schemeClr val="tx2"/>
            </a:solidFill>
          </a:endParaRPr>
        </a:p>
      </dsp:txBody>
      <dsp:txXfrm>
        <a:off x="367240" y="978994"/>
        <a:ext cx="5141371" cy="413280"/>
      </dsp:txXfrm>
    </dsp:sp>
    <dsp:sp modelId="{20C7DBDF-5B9B-4EDD-BEBF-9CC22E6CFBDF}">
      <dsp:nvSpPr>
        <dsp:cNvPr id="0" name=""/>
        <dsp:cNvSpPr/>
      </dsp:nvSpPr>
      <dsp:spPr>
        <a:xfrm>
          <a:off x="0" y="1750801"/>
          <a:ext cx="7344816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36FFD-A1B4-4B26-AE31-80B61E3019C1}">
      <dsp:nvSpPr>
        <dsp:cNvPr id="0" name=""/>
        <dsp:cNvSpPr/>
      </dsp:nvSpPr>
      <dsp:spPr>
        <a:xfrm>
          <a:off x="367240" y="1614035"/>
          <a:ext cx="5141371" cy="4132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solidFill>
                <a:schemeClr val="tx2"/>
              </a:solidFill>
            </a:rPr>
            <a:t>Μη φυσιολογική και ασυνήθης επιτέλεση των δεξιοτήτων</a:t>
          </a:r>
          <a:endParaRPr lang="el-GR" sz="1400" kern="1200" dirty="0">
            <a:solidFill>
              <a:schemeClr val="tx2"/>
            </a:solidFill>
          </a:endParaRPr>
        </a:p>
      </dsp:txBody>
      <dsp:txXfrm>
        <a:off x="367240" y="1614035"/>
        <a:ext cx="5141371" cy="41328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916FBA-8CF1-403E-A94E-DDA7B18DBA97}">
      <dsp:nvSpPr>
        <dsp:cNvPr id="0" name=""/>
        <dsp:cNvSpPr/>
      </dsp:nvSpPr>
      <dsp:spPr>
        <a:xfrm rot="5400000">
          <a:off x="3629209" y="-645395"/>
          <a:ext cx="1973696" cy="326789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solidFill>
                <a:schemeClr val="tx2"/>
              </a:solidFill>
            </a:rPr>
            <a:t>Η βλάβη αν και δεν είναι </a:t>
          </a:r>
          <a:r>
            <a:rPr lang="el-GR" sz="1400" kern="1200" dirty="0" err="1" smtClean="0">
              <a:solidFill>
                <a:schemeClr val="tx2"/>
              </a:solidFill>
            </a:rPr>
            <a:t>προοδευτική…οι</a:t>
          </a:r>
          <a:r>
            <a:rPr lang="el-GR" sz="1400" kern="1200" dirty="0" smtClean="0">
              <a:solidFill>
                <a:schemeClr val="tx2"/>
              </a:solidFill>
            </a:rPr>
            <a:t> εκδηλώσεις της μεταβάλλονται καθώς το νευρικό &amp; </a:t>
          </a:r>
          <a:r>
            <a:rPr lang="el-GR" sz="1400" kern="1200" dirty="0" err="1" smtClean="0">
              <a:solidFill>
                <a:schemeClr val="tx2"/>
              </a:solidFill>
            </a:rPr>
            <a:t>μυοσκελετικό</a:t>
          </a:r>
          <a:r>
            <a:rPr lang="el-GR" sz="1400" kern="1200" dirty="0" smtClean="0">
              <a:solidFill>
                <a:schemeClr val="tx2"/>
              </a:solidFill>
            </a:rPr>
            <a:t> σύστημα ωριμάζει</a:t>
          </a:r>
          <a:endParaRPr lang="el-GR" sz="1400" kern="1200" dirty="0">
            <a:solidFill>
              <a:schemeClr val="tx2"/>
            </a:solidFill>
          </a:endParaRPr>
        </a:p>
      </dsp:txBody>
      <dsp:txXfrm rot="5400000">
        <a:off x="3629209" y="-645395"/>
        <a:ext cx="1973696" cy="3267894"/>
      </dsp:txXfrm>
    </dsp:sp>
    <dsp:sp modelId="{65D299A5-3B03-41FE-8D8B-3B7C5E843183}">
      <dsp:nvSpPr>
        <dsp:cNvPr id="0" name=""/>
        <dsp:cNvSpPr/>
      </dsp:nvSpPr>
      <dsp:spPr>
        <a:xfrm>
          <a:off x="5526720" y="396442"/>
          <a:ext cx="2202644" cy="118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/>
        </a:p>
      </dsp:txBody>
      <dsp:txXfrm>
        <a:off x="5526720" y="396442"/>
        <a:ext cx="2202644" cy="1184217"/>
      </dsp:txXfrm>
    </dsp:sp>
    <dsp:sp modelId="{EFD5C7EA-9DAE-4E86-995D-A8651A9D6843}">
      <dsp:nvSpPr>
        <dsp:cNvPr id="0" name=""/>
        <dsp:cNvSpPr/>
      </dsp:nvSpPr>
      <dsp:spPr>
        <a:xfrm rot="5400000">
          <a:off x="1774724" y="129993"/>
          <a:ext cx="1973696" cy="1717115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Μη στατική κλινική εικόνα</a:t>
          </a:r>
          <a:endParaRPr lang="el-GR" sz="2400" kern="1200" dirty="0"/>
        </a:p>
      </dsp:txBody>
      <dsp:txXfrm rot="5400000">
        <a:off x="1774724" y="129993"/>
        <a:ext cx="1973696" cy="1717115"/>
      </dsp:txXfrm>
    </dsp:sp>
    <dsp:sp modelId="{71685F50-C81F-4A70-B16F-9B6568306153}">
      <dsp:nvSpPr>
        <dsp:cNvPr id="0" name=""/>
        <dsp:cNvSpPr/>
      </dsp:nvSpPr>
      <dsp:spPr>
        <a:xfrm rot="5400000">
          <a:off x="2698414" y="1513786"/>
          <a:ext cx="1973696" cy="23000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2"/>
              </a:solidFill>
            </a:rPr>
            <a:t>Σταδιακά απαιτούνται περισσότερα από το νευρικό σύστημα</a:t>
          </a:r>
          <a:endParaRPr lang="el-GR" sz="1600" kern="1200" dirty="0">
            <a:solidFill>
              <a:schemeClr val="tx2"/>
            </a:solidFill>
          </a:endParaRPr>
        </a:p>
      </dsp:txBody>
      <dsp:txXfrm rot="5400000">
        <a:off x="2698414" y="1513786"/>
        <a:ext cx="1973696" cy="2300076"/>
      </dsp:txXfrm>
    </dsp:sp>
    <dsp:sp modelId="{CAFDC88F-3FB7-4064-80CE-2B90F3EF50E7}">
      <dsp:nvSpPr>
        <dsp:cNvPr id="0" name=""/>
        <dsp:cNvSpPr/>
      </dsp:nvSpPr>
      <dsp:spPr>
        <a:xfrm>
          <a:off x="624059" y="2071716"/>
          <a:ext cx="2131591" cy="118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/>
        </a:p>
      </dsp:txBody>
      <dsp:txXfrm>
        <a:off x="624059" y="2071716"/>
        <a:ext cx="2131591" cy="1184217"/>
      </dsp:txXfrm>
    </dsp:sp>
    <dsp:sp modelId="{170BACAF-4CAB-4436-A27B-9D84F3C19DE6}">
      <dsp:nvSpPr>
        <dsp:cNvPr id="0" name=""/>
        <dsp:cNvSpPr/>
      </dsp:nvSpPr>
      <dsp:spPr>
        <a:xfrm rot="5400000">
          <a:off x="4552898" y="1805267"/>
          <a:ext cx="1973696" cy="1717115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Συνεπώς ο βαθμός διαταραχής φαίνεται ολοένα να μεγαλώνει</a:t>
          </a:r>
          <a:endParaRPr lang="el-GR" sz="1600" kern="1200" dirty="0"/>
        </a:p>
      </dsp:txBody>
      <dsp:txXfrm rot="5400000">
        <a:off x="4552898" y="1805267"/>
        <a:ext cx="1973696" cy="1717115"/>
      </dsp:txXfrm>
    </dsp:sp>
    <dsp:sp modelId="{2600A28C-C7DA-492A-B691-F86B04C55CB7}">
      <dsp:nvSpPr>
        <dsp:cNvPr id="0" name=""/>
        <dsp:cNvSpPr/>
      </dsp:nvSpPr>
      <dsp:spPr>
        <a:xfrm rot="5400000">
          <a:off x="4192886" y="3270532"/>
          <a:ext cx="1973696" cy="214053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…..</a:t>
          </a:r>
          <a:r>
            <a:rPr lang="el-GR" sz="1600" kern="1200" dirty="0" smtClean="0">
              <a:solidFill>
                <a:schemeClr val="tx2"/>
              </a:solidFill>
            </a:rPr>
            <a:t>Άρα και οι αποτυχίες του παιδιού διαρκώς μεγεθύνονται….</a:t>
          </a:r>
          <a:endParaRPr lang="el-GR" sz="1200" kern="1200" dirty="0">
            <a:solidFill>
              <a:schemeClr val="tx2"/>
            </a:solidFill>
          </a:endParaRPr>
        </a:p>
      </dsp:txBody>
      <dsp:txXfrm rot="5400000">
        <a:off x="4192886" y="3270532"/>
        <a:ext cx="1973696" cy="2140539"/>
      </dsp:txXfrm>
    </dsp:sp>
    <dsp:sp modelId="{05EF2FB6-F73B-43D6-92AF-EF0E5883EA0F}">
      <dsp:nvSpPr>
        <dsp:cNvPr id="0" name=""/>
        <dsp:cNvSpPr/>
      </dsp:nvSpPr>
      <dsp:spPr>
        <a:xfrm>
          <a:off x="5526720" y="3746989"/>
          <a:ext cx="2202644" cy="118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/>
        </a:p>
      </dsp:txBody>
      <dsp:txXfrm>
        <a:off x="5526720" y="3746989"/>
        <a:ext cx="2202644" cy="1184217"/>
      </dsp:txXfrm>
    </dsp:sp>
    <dsp:sp modelId="{94501BB6-FA0A-4C2B-85BB-E6439A46910C}">
      <dsp:nvSpPr>
        <dsp:cNvPr id="0" name=""/>
        <dsp:cNvSpPr/>
      </dsp:nvSpPr>
      <dsp:spPr>
        <a:xfrm rot="5400000">
          <a:off x="1774724" y="2969741"/>
          <a:ext cx="1973696" cy="2738713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solidFill>
                <a:schemeClr val="tx2"/>
              </a:solidFill>
            </a:rPr>
            <a:t>Αύξηση: </a:t>
          </a:r>
          <a:r>
            <a:rPr lang="el-GR" sz="1400" kern="1200" dirty="0" err="1" smtClean="0">
              <a:solidFill>
                <a:schemeClr val="tx2"/>
              </a:solidFill>
            </a:rPr>
            <a:t>σπαστικότητας</a:t>
          </a:r>
          <a:endParaRPr lang="el-GR" sz="1400" kern="1200" dirty="0" smtClean="0">
            <a:solidFill>
              <a:schemeClr val="tx2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solidFill>
                <a:schemeClr val="tx2"/>
              </a:solidFill>
            </a:rPr>
            <a:t>Ακούσιων κινήσεων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err="1" smtClean="0">
              <a:solidFill>
                <a:schemeClr val="tx2"/>
              </a:solidFill>
            </a:rPr>
            <a:t>Αταξίας(όταν</a:t>
          </a:r>
          <a:r>
            <a:rPr lang="el-GR" sz="1400" kern="1200" dirty="0" smtClean="0">
              <a:solidFill>
                <a:schemeClr val="tx2"/>
              </a:solidFill>
            </a:rPr>
            <a:t> θα είναι σε ηλικία να χειριστεί αντικείμενα)</a:t>
          </a:r>
          <a:endParaRPr lang="el-GR" sz="1400" kern="1200" dirty="0">
            <a:solidFill>
              <a:schemeClr val="tx2"/>
            </a:solidFill>
          </a:endParaRPr>
        </a:p>
      </dsp:txBody>
      <dsp:txXfrm rot="5400000">
        <a:off x="1774724" y="2969741"/>
        <a:ext cx="1973696" cy="273871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50C60B-B5E8-4439-A09D-EEC1C464C21D}">
      <dsp:nvSpPr>
        <dsp:cNvPr id="0" name=""/>
        <dsp:cNvSpPr/>
      </dsp:nvSpPr>
      <dsp:spPr>
        <a:xfrm>
          <a:off x="0" y="0"/>
          <a:ext cx="73152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8A88A-1898-43D4-9282-BD2409F50328}">
      <dsp:nvSpPr>
        <dsp:cNvPr id="0" name=""/>
        <dsp:cNvSpPr/>
      </dsp:nvSpPr>
      <dsp:spPr>
        <a:xfrm>
          <a:off x="0" y="0"/>
          <a:ext cx="1463040" cy="354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Σκοπός της ΠΡΩΙΜΗΣ παρέμβασης=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Αύξηση των καθημερινών εμπειριών του βρέφους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Αύξηση αλληλοεπίδρασης με τη μητέρα και τον πατέρα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 dirty="0" smtClean="0"/>
        </a:p>
      </dsp:txBody>
      <dsp:txXfrm>
        <a:off x="0" y="0"/>
        <a:ext cx="1463040" cy="3540125"/>
      </dsp:txXfrm>
    </dsp:sp>
    <dsp:sp modelId="{2BB19546-7028-43CB-A4AC-3EBE5DB2ACD2}">
      <dsp:nvSpPr>
        <dsp:cNvPr id="0" name=""/>
        <dsp:cNvSpPr/>
      </dsp:nvSpPr>
      <dsp:spPr>
        <a:xfrm>
          <a:off x="1572768" y="55314"/>
          <a:ext cx="5742432" cy="1106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Όσο νωρίτερα αρχίσει η </a:t>
          </a:r>
          <a:r>
            <a:rPr lang="el-GR" sz="1300" kern="1200" dirty="0" err="1" smtClean="0"/>
            <a:t>θεραπεία</a:t>
          </a:r>
          <a:r>
            <a:rPr lang="el-GR" sz="1300" kern="1200" dirty="0" err="1" smtClean="0">
              <a:sym typeface="Wingdings" pitchFamily="2" charset="2"/>
            </a:rPr>
            <a:t></a:t>
          </a:r>
          <a:r>
            <a:rPr lang="el-GR" sz="1300" kern="1200" dirty="0" smtClean="0">
              <a:sym typeface="Wingdings" pitchFamily="2" charset="2"/>
            </a:rPr>
            <a:t> περισσότερες πιθανότητες για την ανάπτυξη ενδεχόμενων φυσιολογικών ικανοτήτων.</a:t>
          </a:r>
          <a:endParaRPr lang="el-GR" sz="1300" kern="1200" dirty="0"/>
        </a:p>
      </dsp:txBody>
      <dsp:txXfrm>
        <a:off x="1572768" y="55314"/>
        <a:ext cx="5742432" cy="1106289"/>
      </dsp:txXfrm>
    </dsp:sp>
    <dsp:sp modelId="{162671B5-ED34-4F31-A0D0-C3F00DD0AEBF}">
      <dsp:nvSpPr>
        <dsp:cNvPr id="0" name=""/>
        <dsp:cNvSpPr/>
      </dsp:nvSpPr>
      <dsp:spPr>
        <a:xfrm>
          <a:off x="1463040" y="1161603"/>
          <a:ext cx="5852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5DDF27-04D5-40C4-B7A4-5E12789460C8}">
      <dsp:nvSpPr>
        <dsp:cNvPr id="0" name=""/>
        <dsp:cNvSpPr/>
      </dsp:nvSpPr>
      <dsp:spPr>
        <a:xfrm>
          <a:off x="1572768" y="1216917"/>
          <a:ext cx="5742432" cy="1106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……. Και μείωση ανώμαλων κινητικών </a:t>
          </a:r>
          <a:r>
            <a:rPr lang="el-GR" sz="1300" kern="1200" dirty="0" err="1" smtClean="0"/>
            <a:t>προτύπων…και</a:t>
          </a:r>
          <a:r>
            <a:rPr lang="el-GR" sz="1300" kern="1200" dirty="0" smtClean="0"/>
            <a:t> δυσκολιών στάσης…</a:t>
          </a:r>
          <a:endParaRPr lang="el-GR" sz="1300" kern="1200" dirty="0"/>
        </a:p>
      </dsp:txBody>
      <dsp:txXfrm>
        <a:off x="1572768" y="1216917"/>
        <a:ext cx="5742432" cy="1106289"/>
      </dsp:txXfrm>
    </dsp:sp>
    <dsp:sp modelId="{EDC82EBA-0FE4-4ED5-95DC-1CCF8140BB2E}">
      <dsp:nvSpPr>
        <dsp:cNvPr id="0" name=""/>
        <dsp:cNvSpPr/>
      </dsp:nvSpPr>
      <dsp:spPr>
        <a:xfrm>
          <a:off x="1463040" y="2323207"/>
          <a:ext cx="5852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DB69E7-E375-4DBB-B2A7-209A4512A89C}">
      <dsp:nvSpPr>
        <dsp:cNvPr id="0" name=""/>
        <dsp:cNvSpPr/>
      </dsp:nvSpPr>
      <dsp:spPr>
        <a:xfrm>
          <a:off x="1572768" y="2378521"/>
          <a:ext cx="5742432" cy="1106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Ελαχιστοποίηση παραμορφώσεων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Χρήση αντισταθμιστικών τεχνικών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Διευκολύνσεις</a:t>
          </a:r>
          <a:endParaRPr lang="el-GR" sz="1300" kern="1200" dirty="0"/>
        </a:p>
      </dsp:txBody>
      <dsp:txXfrm>
        <a:off x="1572768" y="2378521"/>
        <a:ext cx="5742432" cy="1106289"/>
      </dsp:txXfrm>
    </dsp:sp>
    <dsp:sp modelId="{343F171F-5115-4756-A564-1FFB802B3B89}">
      <dsp:nvSpPr>
        <dsp:cNvPr id="0" name=""/>
        <dsp:cNvSpPr/>
      </dsp:nvSpPr>
      <dsp:spPr>
        <a:xfrm>
          <a:off x="1463040" y="3484810"/>
          <a:ext cx="5852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39DA-3213-41D6-8BE6-C3C0830C12F8}" type="datetimeFigureOut">
              <a:rPr lang="el-GR" smtClean="0"/>
              <a:pPr/>
              <a:t>25/3/2023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E701-5B1D-40E1-BEAF-EA2613F703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39DA-3213-41D6-8BE6-C3C0830C12F8}" type="datetimeFigureOut">
              <a:rPr lang="el-GR" smtClean="0"/>
              <a:pPr/>
              <a:t>25/3/2023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E701-5B1D-40E1-BEAF-EA2613F703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39DA-3213-41D6-8BE6-C3C0830C12F8}" type="datetimeFigureOut">
              <a:rPr lang="el-GR" smtClean="0"/>
              <a:pPr/>
              <a:t>25/3/2023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E701-5B1D-40E1-BEAF-EA2613F703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39DA-3213-41D6-8BE6-C3C0830C12F8}" type="datetimeFigureOut">
              <a:rPr lang="el-GR" smtClean="0"/>
              <a:pPr/>
              <a:t>25/3/2023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E701-5B1D-40E1-BEAF-EA2613F703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39DA-3213-41D6-8BE6-C3C0830C12F8}" type="datetimeFigureOut">
              <a:rPr lang="el-GR" smtClean="0"/>
              <a:pPr/>
              <a:t>25/3/2023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E701-5B1D-40E1-BEAF-EA2613F703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39DA-3213-41D6-8BE6-C3C0830C12F8}" type="datetimeFigureOut">
              <a:rPr lang="el-GR" smtClean="0"/>
              <a:pPr/>
              <a:t>25/3/2023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E701-5B1D-40E1-BEAF-EA2613F703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39DA-3213-41D6-8BE6-C3C0830C12F8}" type="datetimeFigureOut">
              <a:rPr lang="el-GR" smtClean="0"/>
              <a:pPr/>
              <a:t>25/3/2023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E701-5B1D-40E1-BEAF-EA2613F703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39DA-3213-41D6-8BE6-C3C0830C12F8}" type="datetimeFigureOut">
              <a:rPr lang="el-GR" smtClean="0"/>
              <a:pPr/>
              <a:t>25/3/2023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E701-5B1D-40E1-BEAF-EA2613F703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39DA-3213-41D6-8BE6-C3C0830C12F8}" type="datetimeFigureOut">
              <a:rPr lang="el-GR" smtClean="0"/>
              <a:pPr/>
              <a:t>25/3/2023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E701-5B1D-40E1-BEAF-EA2613F703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39DA-3213-41D6-8BE6-C3C0830C12F8}" type="datetimeFigureOut">
              <a:rPr lang="el-GR" smtClean="0"/>
              <a:pPr/>
              <a:t>25/3/2023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E701-5B1D-40E1-BEAF-EA2613F703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B39DA-3213-41D6-8BE6-C3C0830C12F8}" type="datetimeFigureOut">
              <a:rPr lang="el-GR" smtClean="0"/>
              <a:pPr/>
              <a:t>25/3/2023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E701-5B1D-40E1-BEAF-EA2613F703C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39DA-3213-41D6-8BE6-C3C0830C12F8}" type="datetimeFigureOut">
              <a:rPr lang="el-GR" smtClean="0"/>
              <a:pPr/>
              <a:t>25/3/2023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6E701-5B1D-40E1-BEAF-EA2613F703C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315200" cy="2595025"/>
          </a:xfrm>
        </p:spPr>
        <p:txBody>
          <a:bodyPr>
            <a:normAutofit/>
          </a:bodyPr>
          <a:lstStyle/>
          <a:p>
            <a:r>
              <a:rPr lang="el-GR" dirty="0" smtClean="0"/>
              <a:t>Θεραπεία της Εγκεφαλικής Παράλυσης &amp; της κινητικής Καθυστέρησης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53" y="3573016"/>
            <a:ext cx="4144647" cy="320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75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1290"/>
            <a:ext cx="7315200" cy="1154097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Πιθανός μηχανισμός πρόκλησης όλων αυτών των συμπτωμάτων δευτερογενώς….</a:t>
            </a: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84784"/>
            <a:ext cx="8352928" cy="5112568"/>
          </a:xfrm>
        </p:spPr>
        <p:txBody>
          <a:bodyPr/>
          <a:lstStyle/>
          <a:p>
            <a:r>
              <a:rPr lang="el-GR" dirty="0" smtClean="0"/>
              <a:t>Πιθανώς οφείλεται στη μειωμένη επαφή του παιδιού με ερεθίσματα </a:t>
            </a:r>
          </a:p>
          <a:p>
            <a:r>
              <a:rPr lang="el-GR" dirty="0" smtClean="0"/>
              <a:t>Έλλειψη ικανοποιητικών ερεθισμάτων κινητικών/ αισθητηριακών/ συναισθηματικών/ κοινωνικών </a:t>
            </a:r>
          </a:p>
          <a:p>
            <a:endParaRPr lang="el-GR" dirty="0"/>
          </a:p>
          <a:p>
            <a:r>
              <a:rPr lang="el-GR" dirty="0" smtClean="0"/>
              <a:t>ΠΡΟΤΑΣΗ??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3643306" y="4265712"/>
            <a:ext cx="5400600" cy="25922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ΟΜΑΔΙΚΗ ΔΟΥΛΕΙΑ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Η κινητική λειτουργία δεν μπορεί να απομονωθεί από τις άλλες λειτουργίες .</a:t>
            </a:r>
          </a:p>
          <a:p>
            <a:pPr algn="ctr"/>
            <a:r>
              <a:rPr lang="el-GR" b="1" dirty="0" smtClean="0">
                <a:solidFill>
                  <a:schemeClr val="tx2"/>
                </a:solidFill>
              </a:rPr>
              <a:t>Το παιδί δεν ¨πάσχει¨ μόνο από κάποια σωματική βλάβη αλλά έχει πολλαπλές διαταραχές. </a:t>
            </a:r>
          </a:p>
          <a:p>
            <a:pPr algn="ctr"/>
            <a:endParaRPr lang="el-GR" dirty="0"/>
          </a:p>
        </p:txBody>
      </p:sp>
      <p:sp>
        <p:nvSpPr>
          <p:cNvPr id="5" name="Δεξιό βέλος 4"/>
          <p:cNvSpPr/>
          <p:nvPr/>
        </p:nvSpPr>
        <p:spPr>
          <a:xfrm>
            <a:off x="1357290" y="5357826"/>
            <a:ext cx="194421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6386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43639"/>
            <a:ext cx="7315200" cy="793073"/>
          </a:xfrm>
        </p:spPr>
        <p:txBody>
          <a:bodyPr/>
          <a:lstStyle/>
          <a:p>
            <a:r>
              <a:rPr lang="el-GR" dirty="0" smtClean="0"/>
              <a:t>Αιτιολογία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7083894"/>
              </p:ext>
            </p:extLst>
          </p:nvPr>
        </p:nvGraphicFramePr>
        <p:xfrm>
          <a:off x="914400" y="1268760"/>
          <a:ext cx="7315200" cy="5039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3275856" y="260648"/>
            <a:ext cx="489654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Προγεννητική- </a:t>
            </a:r>
            <a:r>
              <a:rPr lang="el-GR" dirty="0" err="1" smtClean="0"/>
              <a:t>Περιγεννητική</a:t>
            </a:r>
            <a:r>
              <a:rPr lang="el-GR" dirty="0" smtClean="0"/>
              <a:t>- Μεταγεννητική περίοδο </a:t>
            </a:r>
            <a:endParaRPr lang="el-GR" dirty="0"/>
          </a:p>
        </p:txBody>
      </p:sp>
      <p:sp>
        <p:nvSpPr>
          <p:cNvPr id="6" name="Δεξιό άγκιστρο 5"/>
          <p:cNvSpPr/>
          <p:nvPr/>
        </p:nvSpPr>
        <p:spPr>
          <a:xfrm>
            <a:off x="6804248" y="1628800"/>
            <a:ext cx="936104" cy="468052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7812360" y="1844824"/>
            <a:ext cx="1331640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2"/>
                </a:solidFill>
              </a:rPr>
              <a:t>Η γνώση της αιτίας δεν προσδιορίζει απαραίτητα μια ειδική διάγνωση ή θεραπεία από τους θεραπευτές</a:t>
            </a:r>
            <a:endParaRPr lang="el-GR" sz="1400" b="1" dirty="0">
              <a:solidFill>
                <a:schemeClr val="tx2"/>
              </a:solidFill>
            </a:endParaRPr>
          </a:p>
        </p:txBody>
      </p:sp>
      <p:sp>
        <p:nvSpPr>
          <p:cNvPr id="8" name="Δεξιό βέλος 7"/>
          <p:cNvSpPr/>
          <p:nvPr/>
        </p:nvSpPr>
        <p:spPr>
          <a:xfrm>
            <a:off x="2483768" y="476672"/>
            <a:ext cx="792088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448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315200" cy="1154097"/>
          </a:xfrm>
        </p:spPr>
        <p:txBody>
          <a:bodyPr/>
          <a:lstStyle/>
          <a:p>
            <a:r>
              <a:rPr lang="el-GR" dirty="0" smtClean="0"/>
              <a:t>Κλινική εικόνα και ανάπτυξη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340768"/>
            <a:ext cx="7315200" cy="3539527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Τη βλάβη την υφίσταται το ανώριμο νευρικό σύστημα το οποίο στη συνέχεια εξακολουθεί να αναπτύσσεται παρουσία της βλάβης.</a:t>
            </a:r>
          </a:p>
          <a:p>
            <a:r>
              <a:rPr lang="el-GR" dirty="0" smtClean="0"/>
              <a:t>Ο θεραπευτής ΔΕΝ πρέπει να θεωρεί ότι ασκεί θεραπευτική αγωγή στη βλάβη ανώτερων κινητικών νευρώνων σε έναν «μικρό ενήλικο» ούτε πρέπει να παρατηρεί το πρόβλημα ως μια καθυστέρηση στην ανάπτυξη</a:t>
            </a:r>
          </a:p>
          <a:p>
            <a:r>
              <a:rPr lang="el-GR" dirty="0" smtClean="0"/>
              <a:t>Το ζήτημα στην ΕΠ είναι μια πολύπλοκη κατάσταση παθολογικών συμπτωμάτων μέσα στο πλαίσιο ενός αναπτυσσόμενου παιδιού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5944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064896" cy="432047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Οι 6 βασικές εκδηλώσεις της κλινικής εικόνας</a:t>
            </a:r>
            <a:endParaRPr lang="el-GR" sz="2800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62453227"/>
              </p:ext>
            </p:extLst>
          </p:nvPr>
        </p:nvGraphicFramePr>
        <p:xfrm>
          <a:off x="323528" y="1124744"/>
          <a:ext cx="7387208" cy="3090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Θέση περιεχομένου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81753604"/>
              </p:ext>
            </p:extLst>
          </p:nvPr>
        </p:nvGraphicFramePr>
        <p:xfrm>
          <a:off x="0" y="4143380"/>
          <a:ext cx="7344816" cy="251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33" y="2428868"/>
            <a:ext cx="2792667" cy="428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2192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b="1" dirty="0" smtClean="0"/>
              <a:t>Για να αξιολογήσουμε το ¨παθολογικό¨ οφείλουμε να γνωρίζουμε το ¨ υγιές ¨ και τα στάδια ανάπτυξης του παιδιού</a:t>
            </a:r>
            <a:endParaRPr lang="el-GR" sz="24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4400" y="3429000"/>
            <a:ext cx="7315200" cy="288036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Παρόλα αυτά, η αξιολόγηση και η θεραπεία δεν γίνεται με αυστηρά κριτήρια και προσκόλληση στα διαγράμματα φυσιολογικής ανάπτυξης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Ποικίλες διαφορές (από παιδί σε παιδί, από πολιτισμό σε πολιτισμό κλπ)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Οι αναπτυξιακοί πίνακες μπορούν να χρησιμοποιηθούν ως κατευθυντήριες γραμμές μόνο</a:t>
            </a:r>
          </a:p>
          <a:p>
            <a:pPr marL="45720" indent="0">
              <a:buNone/>
            </a:pPr>
            <a:endParaRPr lang="el-G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558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7315200" cy="432048"/>
          </a:xfrm>
        </p:spPr>
        <p:txBody>
          <a:bodyPr>
            <a:normAutofit fontScale="90000"/>
          </a:bodyPr>
          <a:lstStyle/>
          <a:p>
            <a:r>
              <a:rPr lang="el-GR" sz="2800" b="1" dirty="0" smtClean="0"/>
              <a:t>Μεταβολή της κλινικής εικόνας</a:t>
            </a:r>
            <a:endParaRPr lang="el-GR" sz="2800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99677566"/>
              </p:ext>
            </p:extLst>
          </p:nvPr>
        </p:nvGraphicFramePr>
        <p:xfrm>
          <a:off x="250825" y="981075"/>
          <a:ext cx="8353425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3615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0"/>
            <a:ext cx="7315200" cy="781980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Αγωγή και διαχείριση στη βρεφική ηλικία</a:t>
            </a:r>
            <a:endParaRPr lang="el-GR" sz="2400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171249"/>
              </p:ext>
            </p:extLst>
          </p:nvPr>
        </p:nvGraphicFramePr>
        <p:xfrm>
          <a:off x="179388" y="1052513"/>
          <a:ext cx="7315200" cy="354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797152"/>
            <a:ext cx="7704856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Τι παρατηρεί ο Θεραπευτής?</a:t>
            </a:r>
          </a:p>
          <a:p>
            <a:r>
              <a:rPr lang="el-GR" dirty="0" smtClean="0"/>
              <a:t>Αν το παιδί προσπαθεί να κάνει κίνηση. Αντισταθμιστικά ή με προσαρμοστικά πρότυπα και αν αυτά έχουν αντίκτυπο στην ανάπτυξη της φυσιολογικής κίνησης</a:t>
            </a:r>
          </a:p>
          <a:p>
            <a:r>
              <a:rPr lang="el-GR" dirty="0" err="1" smtClean="0"/>
              <a:t>Επίσης</a:t>
            </a:r>
            <a:r>
              <a:rPr lang="el-GR" dirty="0" err="1" smtClean="0">
                <a:sym typeface="Wingdings" pitchFamily="2" charset="2"/>
              </a:rPr>
              <a:t>Όσο</a:t>
            </a:r>
            <a:r>
              <a:rPr lang="el-GR" dirty="0" smtClean="0">
                <a:sym typeface="Wingdings" pitchFamily="2" charset="2"/>
              </a:rPr>
              <a:t> νωρίτερα κινηθεί το βρέφος τόσο πιο γρήγορα θα αρχίσει να εξερευνεί </a:t>
            </a:r>
            <a:r>
              <a:rPr lang="el-GR" smtClean="0">
                <a:sym typeface="Wingdings" pitchFamily="2" charset="2"/>
              </a:rPr>
              <a:t>το περιβάλλον του…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7731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63500" y="332656"/>
            <a:ext cx="4536504" cy="65004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Ταξινόμηση</a:t>
            </a:r>
            <a:endParaRPr lang="el-GR" sz="36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1259632" y="1700808"/>
            <a:ext cx="28803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Βάση τοπογραφίας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499992" y="1700808"/>
            <a:ext cx="30963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Βάση Τύπου Εγκεφαλικής Παράλυσης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140968"/>
            <a:ext cx="39604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2"/>
                </a:solidFill>
              </a:rPr>
              <a:t>Τετραπληγία= προσβολή όλων των άκρων του σώματος. Τα άνω άκρα επηρεάζονται εξίσου ή περισσότερο από τα κάτω άκρα . Πολλές τετραπληγίες είναι ασύμμετρες</a:t>
            </a:r>
            <a:endParaRPr lang="el-GR" sz="1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365104"/>
            <a:ext cx="3960440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1400" b="1" dirty="0" err="1" smtClean="0">
                <a:solidFill>
                  <a:schemeClr val="tx2"/>
                </a:solidFill>
              </a:rPr>
              <a:t>Διπληγία</a:t>
            </a:r>
            <a:r>
              <a:rPr lang="el-GR" sz="1400" b="1" dirty="0" smtClean="0">
                <a:solidFill>
                  <a:schemeClr val="tx2"/>
                </a:solidFill>
              </a:rPr>
              <a:t>= προσβολή των άκρων με τα κάτω άκρα προσβεβλημένα περισσότερο από τα άνω. Ενδέχεται να υπάρχει ασυμμετρία.</a:t>
            </a:r>
            <a:endParaRPr lang="el-GR" sz="1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373216"/>
            <a:ext cx="388843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tx2"/>
                </a:solidFill>
              </a:rPr>
              <a:t>Ημιπληγία= προσβολή της μιας πλευράς του σώματος </a:t>
            </a:r>
            <a:endParaRPr lang="el-GR" sz="1600" b="1" dirty="0">
              <a:solidFill>
                <a:schemeClr val="tx2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572000" y="3140968"/>
            <a:ext cx="3672408" cy="9541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Σπαστική Εγκεφαλική παράλυση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4572000" y="4365104"/>
            <a:ext cx="3672408" cy="86409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err="1" smtClean="0">
                <a:solidFill>
                  <a:schemeClr val="tx2"/>
                </a:solidFill>
              </a:rPr>
              <a:t>Αθετοειδής</a:t>
            </a:r>
            <a:r>
              <a:rPr lang="el-GR" sz="1600" b="1" dirty="0" smtClean="0">
                <a:solidFill>
                  <a:schemeClr val="tx2"/>
                </a:solidFill>
              </a:rPr>
              <a:t> </a:t>
            </a:r>
            <a:r>
              <a:rPr lang="el-GR" sz="1600" b="1" dirty="0" err="1" smtClean="0">
                <a:solidFill>
                  <a:schemeClr val="tx2"/>
                </a:solidFill>
                <a:sym typeface="Wingdings" pitchFamily="2" charset="2"/>
              </a:rPr>
              <a:t>Δυσκινητική</a:t>
            </a:r>
            <a:r>
              <a:rPr lang="el-GR" sz="1600" b="1" dirty="0" smtClean="0">
                <a:solidFill>
                  <a:schemeClr val="tx2"/>
                </a:solidFill>
                <a:sym typeface="Wingdings" pitchFamily="2" charset="2"/>
              </a:rPr>
              <a:t> / </a:t>
            </a:r>
            <a:r>
              <a:rPr lang="el-GR" sz="1600" b="1" dirty="0" err="1" smtClean="0">
                <a:solidFill>
                  <a:schemeClr val="tx2"/>
                </a:solidFill>
                <a:sym typeface="Wingdings" pitchFamily="2" charset="2"/>
              </a:rPr>
              <a:t>Δυστονική</a:t>
            </a:r>
            <a:r>
              <a:rPr lang="el-GR" sz="1600" b="1" dirty="0" smtClean="0">
                <a:solidFill>
                  <a:schemeClr val="tx2"/>
                </a:solidFill>
                <a:sym typeface="Wingdings" pitchFamily="2" charset="2"/>
              </a:rPr>
              <a:t> Εγκεφαλική παράλυση</a:t>
            </a:r>
            <a:endParaRPr lang="el-GR" sz="1600" b="1" dirty="0">
              <a:solidFill>
                <a:schemeClr val="tx2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572000" y="5373216"/>
            <a:ext cx="367240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tx2"/>
                </a:solidFill>
              </a:rPr>
              <a:t>Αταξική εγκεφαλική παράλυση</a:t>
            </a:r>
            <a:endParaRPr lang="el-GR" sz="1600" b="1" dirty="0">
              <a:solidFill>
                <a:schemeClr val="tx2"/>
              </a:solidFill>
            </a:endParaRPr>
          </a:p>
        </p:txBody>
      </p:sp>
      <p:sp>
        <p:nvSpPr>
          <p:cNvPr id="12" name="Βέλος προς τα κάτω 11"/>
          <p:cNvSpPr/>
          <p:nvPr/>
        </p:nvSpPr>
        <p:spPr>
          <a:xfrm>
            <a:off x="3059832" y="1052736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 προς τα κάτω 12"/>
          <p:cNvSpPr/>
          <p:nvPr/>
        </p:nvSpPr>
        <p:spPr>
          <a:xfrm>
            <a:off x="4932040" y="1052736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42678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26882" y="1"/>
            <a:ext cx="8487314" cy="90872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l-GR" sz="2400" b="1" dirty="0" smtClean="0"/>
              <a:t>Μερικά στοιχεία αναφορικά με τη ταξινόμηση βάση τοπογραφίας….</a:t>
            </a:r>
            <a:endParaRPr lang="el-GR" sz="2400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73425090"/>
              </p:ext>
            </p:extLst>
          </p:nvPr>
        </p:nvGraphicFramePr>
        <p:xfrm>
          <a:off x="0" y="908720"/>
          <a:ext cx="7315200" cy="3302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152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- Οι τοπογραφικές ταξινομήσεις ενδέχεται</a:t>
                      </a:r>
                      <a:r>
                        <a:rPr lang="el-GR" baseline="0" dirty="0" smtClean="0"/>
                        <a:t> να είναι ανακριβείς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- Μεταβάλλονται καθώς</a:t>
                      </a:r>
                      <a:r>
                        <a:rPr lang="el-GR" baseline="0" dirty="0" smtClean="0"/>
                        <a:t> το παιδί μεγαλώνει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- Ένα χρήσιμο άκρο μπορεί να δίνει την εικόνα </a:t>
                      </a:r>
                      <a:r>
                        <a:rPr lang="el-GR" dirty="0" err="1" smtClean="0"/>
                        <a:t>τριπληγίας</a:t>
                      </a:r>
                      <a:r>
                        <a:rPr lang="el-GR" dirty="0" smtClean="0"/>
                        <a:t> ή οποία όμως μπορεί να είναι τετραπληγία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- Τα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άνω άκρα ενδέχεται  να φαίνονται</a:t>
                      </a:r>
                      <a:r>
                        <a:rPr lang="el-GR" baseline="0" dirty="0" smtClean="0"/>
                        <a:t> ως μη προσβεβλημένα (κάτι που μεταφράζεται ως παραπληγία) αλλά στην ουσία πρόκειται για </a:t>
                      </a:r>
                      <a:r>
                        <a:rPr lang="el-GR" baseline="0" dirty="0" err="1" smtClean="0"/>
                        <a:t>διπληγία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- Η ημιπληγία μπορεί να συνοδεύεται από ελάχιστη προσβολή της άλλης</a:t>
                      </a:r>
                      <a:r>
                        <a:rPr lang="el-GR" baseline="0" dirty="0" smtClean="0"/>
                        <a:t> πλευράς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- Η </a:t>
                      </a:r>
                      <a:r>
                        <a:rPr lang="el-GR" dirty="0" err="1" smtClean="0"/>
                        <a:t>μονοπληγία</a:t>
                      </a:r>
                      <a:r>
                        <a:rPr lang="el-GR" baseline="0" dirty="0" smtClean="0"/>
                        <a:t> είναι σπάνια καθώς συνήθως εκδηλώνεται ως ημιπληγία με την αύξηση του επιπέδου δραστηριοποίησης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14822"/>
            <a:ext cx="3120975" cy="234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8159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02016" cy="56595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l-GR" sz="3200" b="1" dirty="0" smtClean="0"/>
              <a:t>Σπαστική Εγκεφαλική Παράλυση </a:t>
            </a:r>
            <a:endParaRPr lang="el-GR" sz="3200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43255263"/>
              </p:ext>
            </p:extLst>
          </p:nvPr>
        </p:nvGraphicFramePr>
        <p:xfrm>
          <a:off x="251520" y="2708920"/>
          <a:ext cx="871296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3"/>
                <a:gridCol w="1742593"/>
                <a:gridCol w="1742593"/>
                <a:gridCol w="1742593"/>
                <a:gridCol w="174259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Υπερτονία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Παθολογικές Στάσεις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Μεταβολή στη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Σπαστικότητα και τις στάσεις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Εκούσια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κινητικότητα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Συνοδά ελλείμματα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2123728" y="1311071"/>
            <a:ext cx="45365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1" dirty="0" smtClean="0">
                <a:solidFill>
                  <a:schemeClr val="tx2"/>
                </a:solidFill>
              </a:rPr>
              <a:t>Κινητικά χαρακτηριστικά</a:t>
            </a:r>
            <a:endParaRPr lang="el-GR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47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64088" y="1772816"/>
            <a:ext cx="2865512" cy="925996"/>
          </a:xfrm>
        </p:spPr>
        <p:txBody>
          <a:bodyPr>
            <a:noAutofit/>
          </a:bodyPr>
          <a:lstStyle/>
          <a:p>
            <a:r>
              <a:rPr lang="el-GR" sz="1800" dirty="0" smtClean="0"/>
              <a:t>Το βιβλίο πάνω στο οποίο θα στηριχθούμε</a:t>
            </a: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39964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07800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0"/>
            <a:ext cx="7315200" cy="1154097"/>
          </a:xfrm>
          <a:solidFill>
            <a:srgbClr val="FFC000"/>
          </a:solidFill>
        </p:spPr>
        <p:txBody>
          <a:bodyPr/>
          <a:lstStyle/>
          <a:p>
            <a:r>
              <a:rPr lang="el-GR" b="1" i="1" dirty="0" smtClean="0"/>
              <a:t>Υπερτονία </a:t>
            </a:r>
            <a:endParaRPr lang="el-GR" b="1" i="1" dirty="0"/>
          </a:p>
        </p:txBody>
      </p:sp>
      <p:sp>
        <p:nvSpPr>
          <p:cNvPr id="4" name="Ορθογώνιο 3"/>
          <p:cNvSpPr/>
          <p:nvPr/>
        </p:nvSpPr>
        <p:spPr>
          <a:xfrm>
            <a:off x="4211960" y="188640"/>
            <a:ext cx="3168352" cy="360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Σπαστικότητα    Ή 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211960" y="692696"/>
            <a:ext cx="31683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 smtClean="0"/>
              <a:t>Ακαμψία(=ΔΥΣΤΟΝΙΑ</a:t>
            </a:r>
            <a:r>
              <a:rPr lang="el-GR" dirty="0" smtClean="0"/>
              <a:t>)</a:t>
            </a:r>
            <a:endParaRPr lang="el-GR" dirty="0"/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V="1">
            <a:off x="2915816" y="368660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2915816" y="87271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Πίνακας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0163569"/>
              </p:ext>
            </p:extLst>
          </p:nvPr>
        </p:nvGraphicFramePr>
        <p:xfrm>
          <a:off x="251520" y="1628800"/>
          <a:ext cx="8496944" cy="422146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496944"/>
              </a:tblGrid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/>
                        <a:t>Αν οι σπαστικοί μύες διαταθούν με</a:t>
                      </a:r>
                      <a:r>
                        <a:rPr lang="el-GR" sz="1400" b="1" baseline="0" dirty="0" smtClean="0"/>
                        <a:t> συγκεκριμένη ταχύτητα, τότε αποκρίνονται με υπερβολικό τρόπο. Συσπώνται οπότε </a:t>
                      </a:r>
                      <a:r>
                        <a:rPr lang="el-GR" sz="1400" b="1" baseline="0" dirty="0" smtClean="0">
                          <a:sym typeface="Wingdings" pitchFamily="2" charset="2"/>
                        </a:rPr>
                        <a:t> εμποδίζουν την κίνηση.</a:t>
                      </a:r>
                      <a:endParaRPr lang="el-GR" sz="1400" b="1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/>
                        <a:t>Αν αυτή η ξαφνική παθητική διάταση συνεχιστεί υπερνικάς τη</a:t>
                      </a:r>
                      <a:r>
                        <a:rPr lang="el-GR" sz="1400" b="1" baseline="0" dirty="0" smtClean="0"/>
                        <a:t> </a:t>
                      </a:r>
                      <a:r>
                        <a:rPr lang="el-GR" sz="1400" b="1" baseline="0" dirty="0" err="1" smtClean="0"/>
                        <a:t>σπαστικότητα</a:t>
                      </a:r>
                      <a:r>
                        <a:rPr lang="el-GR" sz="1400" b="1" baseline="0" dirty="0" smtClean="0"/>
                        <a:t> σε κάποιες περιπτώσεις.</a:t>
                      </a:r>
                      <a:endParaRPr lang="el-GR" sz="1400" b="1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/>
                        <a:t>Η εμπόδιση της κίνησης είναι</a:t>
                      </a:r>
                      <a:r>
                        <a:rPr lang="el-GR" sz="1400" b="1" baseline="0" dirty="0" smtClean="0"/>
                        <a:t> το ¨πιάσιμο¨ και με τη συνέχιση της κίνησης αυτό καλείται ΣΠΑΣΤΙΚΗ ΥΠΕΡΤΟΝΙΑ ΔΙΚΗΝ ΣΟΥΓΙΑ</a:t>
                      </a:r>
                      <a:endParaRPr lang="el-GR" sz="1400" b="1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/>
                        <a:t>Το</a:t>
                      </a:r>
                      <a:r>
                        <a:rPr lang="el-GR" sz="1400" b="1" baseline="0" dirty="0" smtClean="0"/>
                        <a:t> ανωτέρω είναι ένα υπερδραστήριο </a:t>
                      </a:r>
                      <a:r>
                        <a:rPr lang="el-GR" sz="1400" b="1" baseline="0" dirty="0" err="1" smtClean="0"/>
                        <a:t>μυοτατικό</a:t>
                      </a:r>
                      <a:r>
                        <a:rPr lang="el-GR" sz="1400" b="1" baseline="0" dirty="0" smtClean="0"/>
                        <a:t> αντανακλαστικό και μπορεί να συμβεί στην αρχή στη μέση ή στο τέλος του εύρους της κίνησης </a:t>
                      </a:r>
                      <a:endParaRPr lang="el-GR" sz="1400" b="1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/>
                        <a:t>Υποδηλώνεται βλάβη</a:t>
                      </a:r>
                      <a:r>
                        <a:rPr lang="el-GR" sz="1400" b="1" baseline="0" dirty="0" smtClean="0"/>
                        <a:t> στους ανώτερους κινητικούς νευρώνες</a:t>
                      </a:r>
                      <a:endParaRPr lang="el-GR" sz="1400" b="1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/>
                        <a:t>Η ανελαστικότητα ΔΕΝ είναι αληθής </a:t>
                      </a:r>
                      <a:r>
                        <a:rPr lang="el-GR" sz="1400" b="1" dirty="0" err="1" smtClean="0"/>
                        <a:t>σπαστικότητα</a:t>
                      </a:r>
                      <a:r>
                        <a:rPr lang="el-GR" sz="1400" b="1" dirty="0" smtClean="0"/>
                        <a:t> (μπορεί να συνοδεύει την</a:t>
                      </a:r>
                      <a:r>
                        <a:rPr lang="el-GR" sz="1400" b="1" baseline="0" dirty="0" smtClean="0"/>
                        <a:t> αντανακλαστική αντίδραση στην απότομη παθητική διάταση )</a:t>
                      </a:r>
                      <a:endParaRPr lang="el-GR" sz="1400" b="1" dirty="0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/>
                        <a:t>ΤΡΕΧΟΥΣΑ</a:t>
                      </a:r>
                      <a:r>
                        <a:rPr lang="el-GR" sz="1400" b="1" baseline="0" dirty="0" smtClean="0"/>
                        <a:t> ΑΠΟΨΗ= το υπερδραστήριο </a:t>
                      </a:r>
                      <a:r>
                        <a:rPr lang="el-GR" sz="1400" b="1" baseline="0" dirty="0" err="1" smtClean="0"/>
                        <a:t>μυοτατικό</a:t>
                      </a:r>
                      <a:r>
                        <a:rPr lang="el-GR" sz="1400" b="1" baseline="0" dirty="0" smtClean="0"/>
                        <a:t> αντανακλαστικό δεν είναι τόσο πολύ η αιτία της μη φυσιολογικής λειτουργικότητα ΌΣΟ Η ΑΔΥΝΑΜΙΑ!</a:t>
                      </a:r>
                      <a:endParaRPr lang="el-GR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20448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315200" cy="1154097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l-GR" sz="2800" b="1" dirty="0" smtClean="0"/>
              <a:t>Ποια η διαφορά μεταξύ </a:t>
            </a:r>
            <a:br>
              <a:rPr lang="el-GR" sz="2800" b="1" dirty="0" smtClean="0"/>
            </a:br>
            <a:r>
              <a:rPr lang="el-GR" sz="2800" b="1" dirty="0" smtClean="0"/>
              <a:t>Σπαστικότητας και Ακαμψίας / Δυστονίας?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95736" y="2060848"/>
            <a:ext cx="3138736" cy="144015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</a:rPr>
              <a:t>Η επικάλυψη μεταξύ αυτών των δύο είναι δύσκολο να διακριθεί σε μερικές περιπτώσεις</a:t>
            </a:r>
          </a:p>
          <a:p>
            <a:pPr marL="45720" indent="0">
              <a:buNone/>
            </a:pPr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6881235"/>
              </p:ext>
            </p:extLst>
          </p:nvPr>
        </p:nvGraphicFramePr>
        <p:xfrm>
          <a:off x="251520" y="3933056"/>
          <a:ext cx="8446902" cy="256540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4223451"/>
                <a:gridCol w="4223451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ΣΠΑΣΤΙΚΟΤΗΤΑ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ΔΥΣΤΟΝΙΑ=ΑΚΑΜΨΙΑ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Προσφέρει αντίσταση σε ένα σημείο ή σε ένα μικρό</a:t>
                      </a:r>
                      <a:r>
                        <a:rPr lang="el-GR" baseline="0" dirty="0" smtClean="0"/>
                        <a:t> μέρος του παθητικού εύρους τροχιάς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Εντοπίζεται από</a:t>
                      </a:r>
                      <a:r>
                        <a:rPr lang="el-GR" baseline="0" dirty="0" smtClean="0"/>
                        <a:t> συνεχή αντίσταση στην παθητική διάταση </a:t>
                      </a:r>
                      <a:r>
                        <a:rPr lang="el-GR" dirty="0" smtClean="0"/>
                        <a:t>σε όλο το εύρος της τροχιάς της κίνησης.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Προσβάλει</a:t>
                      </a:r>
                      <a:r>
                        <a:rPr lang="el-GR" baseline="0" dirty="0" smtClean="0"/>
                        <a:t> επιλεκτικά συγκεκριμένους μύες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Επηρεάζει εξίσου</a:t>
                      </a:r>
                      <a:r>
                        <a:rPr lang="el-GR" baseline="0" dirty="0" smtClean="0"/>
                        <a:t> όλες τις μυϊκές ομάδες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Κίνηση Δίκην «σουγιά»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Κίνηση Δίκην «</a:t>
                      </a:r>
                      <a:r>
                        <a:rPr lang="el-GR" dirty="0" err="1" smtClean="0"/>
                        <a:t>μολυβδωτού</a:t>
                      </a:r>
                      <a:r>
                        <a:rPr lang="el-GR" dirty="0" smtClean="0"/>
                        <a:t> σωλήνα»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63" r="10476"/>
          <a:stretch/>
        </p:blipFill>
        <p:spPr bwMode="auto">
          <a:xfrm>
            <a:off x="6487064" y="1988840"/>
            <a:ext cx="2139351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Δεξιό βέλος 4"/>
          <p:cNvSpPr/>
          <p:nvPr/>
        </p:nvSpPr>
        <p:spPr>
          <a:xfrm>
            <a:off x="5292080" y="2636912"/>
            <a:ext cx="1368152" cy="5760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39647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02016" cy="56595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l-GR" sz="3200" b="1" dirty="0" smtClean="0"/>
              <a:t>Σπαστική Εγκεφαλική Παράλυση </a:t>
            </a:r>
            <a:endParaRPr lang="el-GR" sz="3200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00312173"/>
              </p:ext>
            </p:extLst>
          </p:nvPr>
        </p:nvGraphicFramePr>
        <p:xfrm>
          <a:off x="251520" y="2708920"/>
          <a:ext cx="871296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3"/>
                <a:gridCol w="1742593"/>
                <a:gridCol w="1742593"/>
                <a:gridCol w="1742593"/>
                <a:gridCol w="174259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Υπερτονία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Παθολογικές Στάσεις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Μεταβολή στη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Σπαστικότητα και τις στάσεις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Εκούσια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κινητικότητα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Συνοδά ελλείμματα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2123728" y="1311071"/>
            <a:ext cx="45365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1" dirty="0" smtClean="0">
                <a:solidFill>
                  <a:schemeClr val="tx2"/>
                </a:solidFill>
              </a:rPr>
              <a:t>Κινητικά χαρακτηριστικά</a:t>
            </a:r>
            <a:endParaRPr lang="el-GR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5699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sym typeface="Wingdings"/>
              </a:rPr>
              <a:t></a:t>
            </a:r>
            <a:endParaRPr lang="el-GR" sz="8800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V="1">
            <a:off x="2195736" y="3717032"/>
            <a:ext cx="28803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42741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60649"/>
            <a:ext cx="7315200" cy="100811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l-GR" dirty="0" smtClean="0"/>
              <a:t>Παθολογικές στάσεις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13598067"/>
              </p:ext>
            </p:extLst>
          </p:nvPr>
        </p:nvGraphicFramePr>
        <p:xfrm>
          <a:off x="755576" y="1772816"/>
          <a:ext cx="7315200" cy="303276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73152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Σχετίζονται</a:t>
                      </a:r>
                      <a:r>
                        <a:rPr lang="el-GR" baseline="0" dirty="0" smtClean="0"/>
                        <a:t> με τους </a:t>
                      </a:r>
                      <a:r>
                        <a:rPr lang="el-GR" baseline="0" dirty="0" err="1" smtClean="0"/>
                        <a:t>αντιβαρικούς</a:t>
                      </a:r>
                      <a:r>
                        <a:rPr lang="el-GR" baseline="0" dirty="0" smtClean="0"/>
                        <a:t> μύες </a:t>
                      </a:r>
                      <a:r>
                        <a:rPr lang="el-GR" baseline="0" dirty="0" smtClean="0">
                          <a:sym typeface="Wingdings" pitchFamily="2" charset="2"/>
                        </a:rPr>
                        <a:t> προκαλούν έκταση στα κάτω άκρα και κάμψη στα άνω άκρα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Τα παιδιά έχουν χαλαρότητα κεφαλής και κορμού μαζί με ανελαστικά</a:t>
                      </a:r>
                      <a:r>
                        <a:rPr lang="el-GR" baseline="0" dirty="0" smtClean="0"/>
                        <a:t> σπαστικά άκρα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Καθυστερημένη ανάπτυξη μηχανισμών </a:t>
                      </a:r>
                      <a:r>
                        <a:rPr lang="el-GR" dirty="0" err="1" smtClean="0"/>
                        <a:t>στασικής</a:t>
                      </a:r>
                      <a:r>
                        <a:rPr lang="el-GR" dirty="0" smtClean="0"/>
                        <a:t> ευστάθειας κ </a:t>
                      </a:r>
                      <a:r>
                        <a:rPr lang="el-GR" dirty="0" err="1" smtClean="0"/>
                        <a:t>στασικής</a:t>
                      </a:r>
                      <a:r>
                        <a:rPr lang="el-GR" dirty="0" smtClean="0"/>
                        <a:t> προσαρμογής κεφαλής και κορμού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Καθυστέρηση</a:t>
                      </a:r>
                      <a:r>
                        <a:rPr lang="el-GR" baseline="0" dirty="0" smtClean="0"/>
                        <a:t> σταθεροποίηση ωμικής και πυελικής ζώνης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Παθολογικές στάσεις σε ύπτια. Πρηνή και όρθια θέση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Παθολογικές</a:t>
                      </a:r>
                      <a:r>
                        <a:rPr lang="el-GR" baseline="0" dirty="0" smtClean="0"/>
                        <a:t> θέσεις χεριών 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3419872" y="4797152"/>
            <a:ext cx="20162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Εξαιτίας….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103674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Ανελαστικοί/ </a:t>
            </a:r>
            <a:r>
              <a:rPr lang="el-GR" dirty="0" err="1" smtClean="0"/>
              <a:t>βραχυσμένοι</a:t>
            </a:r>
            <a:r>
              <a:rPr lang="el-GR" dirty="0" smtClean="0"/>
              <a:t> «σπαστικοί» μύες</a:t>
            </a:r>
          </a:p>
          <a:p>
            <a:r>
              <a:rPr lang="el-GR" dirty="0" smtClean="0"/>
              <a:t>Αδύναμοι οι </a:t>
            </a:r>
            <a:r>
              <a:rPr lang="el-GR" dirty="0" err="1" smtClean="0"/>
              <a:t>επιμηκυσμένοι</a:t>
            </a:r>
            <a:r>
              <a:rPr lang="el-GR" dirty="0" smtClean="0"/>
              <a:t> ανταγωνιστές</a:t>
            </a:r>
          </a:p>
          <a:p>
            <a:r>
              <a:rPr lang="el-GR" dirty="0" smtClean="0"/>
              <a:t>Οι </a:t>
            </a:r>
            <a:r>
              <a:rPr lang="el-GR" dirty="0" err="1" smtClean="0"/>
              <a:t>βραχυσμένες</a:t>
            </a:r>
            <a:r>
              <a:rPr lang="el-GR" dirty="0" smtClean="0"/>
              <a:t> μυϊκές ομάδες επίσης είναι αδύναμες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5616116" y="530120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Απόντες ή κακοί </a:t>
            </a:r>
            <a:r>
              <a:rPr lang="el-GR" dirty="0" err="1" smtClean="0"/>
              <a:t>στασικοί</a:t>
            </a:r>
            <a:r>
              <a:rPr lang="el-GR" dirty="0" smtClean="0"/>
              <a:t> μηχανισμοί για τον έλεγχο της ισορροπίας</a:t>
            </a:r>
            <a:endParaRPr lang="el-GR" dirty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>
            <a:off x="3275856" y="5445224"/>
            <a:ext cx="1008112" cy="4561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4355976" y="5445224"/>
            <a:ext cx="1008112" cy="5356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13525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02016" cy="56595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l-GR" sz="3200" b="1" dirty="0" smtClean="0"/>
              <a:t>Σπαστική Εγκεφαλική Παράλυση </a:t>
            </a:r>
            <a:endParaRPr lang="el-GR" sz="3200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8041432"/>
              </p:ext>
            </p:extLst>
          </p:nvPr>
        </p:nvGraphicFramePr>
        <p:xfrm>
          <a:off x="251520" y="2708920"/>
          <a:ext cx="871296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3"/>
                <a:gridCol w="1742593"/>
                <a:gridCol w="1742593"/>
                <a:gridCol w="1742593"/>
                <a:gridCol w="174259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Υπερτονία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Παθολογικές Στάσεις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Μεταβολή στη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Σπαστικότητα και τις στάσεις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Εκούσια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κινητικότητα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Συνοδά ελλείμματα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2123728" y="1311071"/>
            <a:ext cx="45365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1" dirty="0" smtClean="0">
                <a:solidFill>
                  <a:schemeClr val="tx2"/>
                </a:solidFill>
              </a:rPr>
              <a:t>Κινητικά χαρακτηριστικά</a:t>
            </a:r>
            <a:endParaRPr lang="el-GR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5699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sym typeface="Wingdings"/>
              </a:rPr>
              <a:t></a:t>
            </a:r>
            <a:endParaRPr lang="el-GR" sz="8800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V="1">
            <a:off x="4247964" y="3789040"/>
            <a:ext cx="28803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3459" y="335699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sym typeface="Wingdings"/>
              </a:rPr>
              <a:t></a:t>
            </a:r>
            <a:endParaRPr lang="el-GR" sz="8800" dirty="0"/>
          </a:p>
        </p:txBody>
      </p:sp>
    </p:spTree>
    <p:extLst>
      <p:ext uri="{BB962C8B-B14F-4D97-AF65-F5344CB8AC3E}">
        <p14:creationId xmlns="" xmlns:p14="http://schemas.microsoft.com/office/powerpoint/2010/main" val="3756638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4624"/>
            <a:ext cx="7315200" cy="115409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Μεταβολή στη </a:t>
            </a:r>
            <a:r>
              <a:rPr lang="el-GR" sz="3200" b="1" dirty="0" err="1" smtClean="0"/>
              <a:t>σπαστικότητα</a:t>
            </a:r>
            <a:r>
              <a:rPr lang="el-GR" sz="3200" b="1" dirty="0" smtClean="0"/>
              <a:t> και τις στάσεις</a:t>
            </a:r>
            <a:endParaRPr lang="el-GR" sz="3200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69971247"/>
              </p:ext>
            </p:extLst>
          </p:nvPr>
        </p:nvGraphicFramePr>
        <p:xfrm>
          <a:off x="251520" y="1340768"/>
          <a:ext cx="7315200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Πότε συμβαίνει?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Μετά</a:t>
                      </a:r>
                      <a:r>
                        <a:rPr lang="el-GR" baseline="0" dirty="0" smtClean="0"/>
                        <a:t> από υπερδιέγερση, </a:t>
                      </a:r>
                      <a:r>
                        <a:rPr lang="el-GR" baseline="0" dirty="0" err="1" smtClean="0"/>
                        <a:t>φοβο</a:t>
                      </a:r>
                      <a:r>
                        <a:rPr lang="el-GR" baseline="0" dirty="0" smtClean="0"/>
                        <a:t>, </a:t>
                      </a:r>
                      <a:r>
                        <a:rPr lang="el-GR" baseline="0" dirty="0" err="1" smtClean="0"/>
                        <a:t>ανησυχία</a:t>
                      </a:r>
                      <a:r>
                        <a:rPr lang="el-GR" baseline="0" dirty="0" err="1" smtClean="0">
                          <a:sym typeface="Wingdings" pitchFamily="2" charset="2"/>
                        </a:rPr>
                        <a:t></a:t>
                      </a:r>
                      <a:r>
                        <a:rPr lang="el-GR" baseline="0" dirty="0" smtClean="0">
                          <a:sym typeface="Wingdings" pitchFamily="2" charset="2"/>
                        </a:rPr>
                        <a:t> αυξάνει η μυϊκή τάση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Τι παρατηρείται στην </a:t>
                      </a:r>
                      <a:r>
                        <a:rPr lang="el-GR" dirty="0" err="1" smtClean="0"/>
                        <a:t>υπερτονικότητα</a:t>
                      </a:r>
                      <a:r>
                        <a:rPr lang="el-GR" dirty="0" smtClean="0"/>
                        <a:t>?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Παρατηρούνται μετακινήσεις στα ίδια τα προσβεβλημένα</a:t>
                      </a:r>
                      <a:r>
                        <a:rPr lang="el-GR" baseline="0" dirty="0" smtClean="0"/>
                        <a:t> μέλη του σώματος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Τι θα γίνει αν σε ένα παιδί αλλάξουμε τη θέση?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Έχουμε αλλαγές και στην</a:t>
                      </a:r>
                      <a:r>
                        <a:rPr lang="el-GR" baseline="0" dirty="0" smtClean="0"/>
                        <a:t> υπερτονία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Αν αλλάξουμε τη θέση της κεφαλής και του αυχένα?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Επηρεάζετα</a:t>
                      </a:r>
                      <a:r>
                        <a:rPr lang="el-GR" baseline="0" dirty="0" smtClean="0"/>
                        <a:t>ι η κατανομή της υπερτονίας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Σε</a:t>
                      </a:r>
                      <a:r>
                        <a:rPr lang="el-GR" baseline="0" dirty="0" smtClean="0"/>
                        <a:t> απότομη γρήγορη (και όχι αργή) κίνηση?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Αύξηση της υπερτονίας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41168"/>
            <a:ext cx="24003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87711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02016" cy="56595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l-GR" sz="3200" b="1" dirty="0" smtClean="0"/>
              <a:t>Σπαστική Εγκεφαλική Παράλυση </a:t>
            </a:r>
            <a:endParaRPr lang="el-GR" sz="3200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2337482"/>
              </p:ext>
            </p:extLst>
          </p:nvPr>
        </p:nvGraphicFramePr>
        <p:xfrm>
          <a:off x="251520" y="2708920"/>
          <a:ext cx="871296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3"/>
                <a:gridCol w="1742593"/>
                <a:gridCol w="1742593"/>
                <a:gridCol w="1742593"/>
                <a:gridCol w="174259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Υπερτονία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Παθολογικές Στάσεις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Μεταβολή στη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Σπαστικότητα και τις στάσεις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Εκούσια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κινητικότητα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Συνοδά ελλείμματα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2123728" y="1311071"/>
            <a:ext cx="45365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1" dirty="0" smtClean="0">
                <a:solidFill>
                  <a:schemeClr val="tx2"/>
                </a:solidFill>
              </a:rPr>
              <a:t>Κινητικά χαρακτηριστικά</a:t>
            </a:r>
            <a:endParaRPr lang="el-GR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5699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sym typeface="Wingdings"/>
              </a:rPr>
              <a:t></a:t>
            </a:r>
            <a:endParaRPr lang="el-GR" sz="8800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V="1">
            <a:off x="5940152" y="3429000"/>
            <a:ext cx="28803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3459" y="335699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sym typeface="Wingdings"/>
              </a:rPr>
              <a:t></a:t>
            </a:r>
            <a:endParaRPr lang="el-GR" sz="8800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335699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sym typeface="Wingdings"/>
              </a:rPr>
              <a:t></a:t>
            </a:r>
            <a:endParaRPr lang="el-GR" sz="8800" dirty="0"/>
          </a:p>
        </p:txBody>
      </p:sp>
    </p:spTree>
    <p:extLst>
      <p:ext uri="{BB962C8B-B14F-4D97-AF65-F5344CB8AC3E}">
        <p14:creationId xmlns="" xmlns:p14="http://schemas.microsoft.com/office/powerpoint/2010/main" val="3368791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15200" cy="115409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sz="3600" b="1" dirty="0" smtClean="0"/>
              <a:t>Εκούσια κινητικότητα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σπαστικότητα</a:t>
            </a:r>
            <a:r>
              <a:rPr lang="el-GR" dirty="0" smtClean="0"/>
              <a:t> δεν σημαίνει απαραίτητα και παράλυση!</a:t>
            </a:r>
          </a:p>
          <a:p>
            <a:r>
              <a:rPr lang="el-GR" dirty="0" smtClean="0"/>
              <a:t>Η εκούσια κίνηση μπορεί να είναι παρούσα και ενδεχομένως επίπονη</a:t>
            </a:r>
          </a:p>
          <a:p>
            <a:r>
              <a:rPr lang="el-GR" dirty="0" smtClean="0"/>
              <a:t>Αδυναμία μπορεί να παρατηρηθεί στην αρχή ή κατά τη διάρκεια της κίνησης</a:t>
            </a:r>
          </a:p>
          <a:p>
            <a:r>
              <a:rPr lang="el-GR" dirty="0" smtClean="0"/>
              <a:t>Αν η </a:t>
            </a:r>
            <a:r>
              <a:rPr lang="el-GR" dirty="0" err="1" smtClean="0"/>
              <a:t>σπαστικότητα</a:t>
            </a:r>
            <a:r>
              <a:rPr lang="el-GR" dirty="0" smtClean="0"/>
              <a:t> ελαττωθεί ή εξαλειφθεί (πχ με φάρμακα), οι σπαστικοί μύες μπορεί να βρεθούν αδύναμοι</a:t>
            </a:r>
          </a:p>
          <a:p>
            <a:r>
              <a:rPr lang="el-GR" dirty="0" smtClean="0"/>
              <a:t>Οι σπαστικοί μύες με τον καιρό μπορεί να έχουν υποστεί δομικές μεταβολές</a:t>
            </a:r>
          </a:p>
          <a:p>
            <a:r>
              <a:rPr lang="el-GR" dirty="0" smtClean="0"/>
              <a:t>Αρχικά οι μύες είναι φυσιολογικοί (από άποψη </a:t>
            </a:r>
            <a:r>
              <a:rPr lang="el-GR" dirty="0" err="1" smtClean="0"/>
              <a:t>δομής)</a:t>
            </a:r>
            <a:r>
              <a:rPr lang="el-GR" dirty="0" err="1" smtClean="0">
                <a:sym typeface="Wingdings" pitchFamily="2" charset="2"/>
              </a:rPr>
              <a:t>όχι</a:t>
            </a:r>
            <a:r>
              <a:rPr lang="el-GR" dirty="0" smtClean="0">
                <a:sym typeface="Wingdings" pitchFamily="2" charset="2"/>
              </a:rPr>
              <a:t> φυσιολογική </a:t>
            </a:r>
            <a:r>
              <a:rPr lang="el-GR" dirty="0" err="1" smtClean="0">
                <a:sym typeface="Wingdings" pitchFamily="2" charset="2"/>
              </a:rPr>
              <a:t>εκτασιμότητα</a:t>
            </a:r>
            <a:endParaRPr lang="el-GR" dirty="0" smtClean="0">
              <a:sym typeface="Wingdings" pitchFamily="2" charset="2"/>
            </a:endParaRPr>
          </a:p>
          <a:p>
            <a:r>
              <a:rPr lang="el-GR" dirty="0" smtClean="0">
                <a:sym typeface="Wingdings" pitchFamily="2" charset="2"/>
              </a:rPr>
              <a:t>Οι σπαστικοί μύες έχουν την τάση να βραχύνονται </a:t>
            </a:r>
          </a:p>
          <a:p>
            <a:r>
              <a:rPr lang="el-GR" dirty="0" smtClean="0">
                <a:sym typeface="Wingdings" pitchFamily="2" charset="2"/>
              </a:rPr>
              <a:t>Οι «αλυσίδες των μυών» που χρησιμοποιούνται στα πρότυπα κίνησης είναι διαφορετικές από εκείνες που παρατηρούνται σε ένα φυσιολογικής ανάπτυξης παιδί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440069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Πχ: όταν ένα παιδί προσλαμβάνει την τροφή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23640371"/>
              </p:ext>
            </p:extLst>
          </p:nvPr>
        </p:nvGraphicFramePr>
        <p:xfrm>
          <a:off x="914400" y="2770188"/>
          <a:ext cx="7834064" cy="2119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032"/>
                <a:gridCol w="3917032"/>
              </a:tblGrid>
              <a:tr h="838891">
                <a:tc>
                  <a:txBody>
                    <a:bodyPr/>
                    <a:lstStyle/>
                    <a:p>
                      <a:r>
                        <a:rPr lang="el-GR" dirty="0" smtClean="0"/>
                        <a:t>Φυσιολογικό πρότυπο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Παθολογικό πρότυπο</a:t>
                      </a:r>
                      <a:endParaRPr lang="el-GR" dirty="0"/>
                    </a:p>
                  </a:txBody>
                  <a:tcPr/>
                </a:tc>
              </a:tr>
              <a:tr h="486024">
                <a:tc>
                  <a:txBody>
                    <a:bodyPr/>
                    <a:lstStyle/>
                    <a:p>
                      <a:r>
                        <a:rPr lang="el-GR" dirty="0" smtClean="0"/>
                        <a:t>Για το άνω άκρο:</a:t>
                      </a:r>
                      <a:r>
                        <a:rPr lang="el-GR" baseline="0" dirty="0" smtClean="0"/>
                        <a:t> κάμψη, προσαγωγή ώμων, με κάποια έξω στροφή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Κάμψη, προσαγωγή του άνω άκρου με έσω στροφή</a:t>
                      </a:r>
                      <a:r>
                        <a:rPr lang="el-GR" baseline="0" dirty="0" smtClean="0"/>
                        <a:t> και πρηνισμό του αγκώνα</a:t>
                      </a:r>
                      <a:endParaRPr lang="el-GR" dirty="0"/>
                    </a:p>
                  </a:txBody>
                  <a:tcPr/>
                </a:tc>
              </a:tr>
              <a:tr h="486024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Δύσκολη η απομόνωση της κίνησης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587727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Έλλειψη μεμονωμένων και διακριτών κινήσεων =επιλεκτικός μυϊκός τόνος και Έλλειψη λεπτού κινητικού συντονισμού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93953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02016" cy="56595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l-GR" sz="3200" b="1" dirty="0" smtClean="0"/>
              <a:t>Σπαστική Εγκεφαλική Παράλυση </a:t>
            </a:r>
            <a:endParaRPr lang="el-GR" sz="3200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3936562"/>
              </p:ext>
            </p:extLst>
          </p:nvPr>
        </p:nvGraphicFramePr>
        <p:xfrm>
          <a:off x="251520" y="2708920"/>
          <a:ext cx="871296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3"/>
                <a:gridCol w="1742593"/>
                <a:gridCol w="1742593"/>
                <a:gridCol w="1742593"/>
                <a:gridCol w="174259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Υπερτονία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Παθολογικές Στάσεις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Μεταβολή στη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Σπαστικότητα και τις στάσεις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Εκούσια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κινητικότητα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Συνοδά ελλείμματα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2123728" y="1311071"/>
            <a:ext cx="45365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1" dirty="0" smtClean="0">
                <a:solidFill>
                  <a:schemeClr val="tx2"/>
                </a:solidFill>
              </a:rPr>
              <a:t>Κινητικά χαρακτηριστικά</a:t>
            </a:r>
            <a:endParaRPr lang="el-GR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5699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sym typeface="Wingdings"/>
              </a:rPr>
              <a:t></a:t>
            </a:r>
            <a:endParaRPr lang="el-GR" sz="8800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V="1">
            <a:off x="7596336" y="3458378"/>
            <a:ext cx="28803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3459" y="335699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sym typeface="Wingdings"/>
              </a:rPr>
              <a:t></a:t>
            </a:r>
            <a:endParaRPr lang="el-GR" sz="8800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335699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sym typeface="Wingdings"/>
              </a:rPr>
              <a:t></a:t>
            </a:r>
            <a:endParaRPr lang="el-GR" sz="8800" dirty="0"/>
          </a:p>
        </p:txBody>
      </p:sp>
      <p:sp>
        <p:nvSpPr>
          <p:cNvPr id="3" name="Ορθογώνιο 2"/>
          <p:cNvSpPr/>
          <p:nvPr/>
        </p:nvSpPr>
        <p:spPr>
          <a:xfrm>
            <a:off x="5880770" y="3526269"/>
            <a:ext cx="10801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600" dirty="0">
                <a:sym typeface="Wingdings"/>
              </a:rPr>
              <a:t></a:t>
            </a:r>
            <a:endParaRPr lang="el-GR" sz="6600" dirty="0"/>
          </a:p>
        </p:txBody>
      </p:sp>
    </p:spTree>
    <p:extLst>
      <p:ext uri="{BB962C8B-B14F-4D97-AF65-F5344CB8AC3E}">
        <p14:creationId xmlns="" xmlns:p14="http://schemas.microsoft.com/office/powerpoint/2010/main" val="394885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</p:spPr>
        <p:txBody>
          <a:bodyPr/>
          <a:lstStyle/>
          <a:p>
            <a:r>
              <a:rPr lang="el-GR" dirty="0" smtClean="0"/>
              <a:t>Η κινητική δυσλειτουργία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412777"/>
            <a:ext cx="7315200" cy="1872208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Εγκεφαλική παράλυση= το κοινό όνομα για μια ομάδα καταστάσεων οι οποίες χαρακτηρίζονται από κινητική δυσλειτουργία.</a:t>
            </a:r>
          </a:p>
          <a:p>
            <a:r>
              <a:rPr lang="el-GR" dirty="0" smtClean="0"/>
              <a:t>Οφείλεται σε ΜΗ ΠΡΟΟΔΕΥΤΙΚΗ ΕΓΚΕΦΑΛΙΚΗ ΒΛΑΒΗ από τα πρώτα στάδια της ζωής.</a:t>
            </a:r>
          </a:p>
          <a:p>
            <a:endParaRPr lang="el-GR" dirty="0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="" xmlns:p14="http://schemas.microsoft.com/office/powerpoint/2010/main" val="1177847445"/>
              </p:ext>
            </p:extLst>
          </p:nvPr>
        </p:nvGraphicFramePr>
        <p:xfrm>
          <a:off x="0" y="2794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4860032" y="2996952"/>
            <a:ext cx="4104456" cy="864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2-3</a:t>
            </a:r>
            <a:r>
              <a:rPr lang="el-GR" dirty="0"/>
              <a:t> </a:t>
            </a:r>
            <a:r>
              <a:rPr lang="el-GR" dirty="0" smtClean="0"/>
              <a:t>παιδιά με ΕΠ ανά /1000 </a:t>
            </a:r>
            <a:r>
              <a:rPr lang="el-GR" dirty="0"/>
              <a:t>γεννήσεις 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87799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315200" cy="78198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dirty="0" smtClean="0"/>
              <a:t>Συνοδά ελλείμματα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82668281"/>
              </p:ext>
            </p:extLst>
          </p:nvPr>
        </p:nvGraphicFramePr>
        <p:xfrm>
          <a:off x="179512" y="1700808"/>
          <a:ext cx="8856984" cy="423786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8856984"/>
              </a:tblGrid>
              <a:tr h="550455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Η νοημοσύνη</a:t>
                      </a:r>
                      <a:r>
                        <a:rPr lang="el-GR" sz="1600" baseline="0" dirty="0" smtClean="0"/>
                        <a:t> ποικίλλει αλλά μπορεί να είναι πιο ελλειμματική σε 4πληγία</a:t>
                      </a:r>
                      <a:endParaRPr lang="el-GR" sz="1600" dirty="0"/>
                    </a:p>
                  </a:txBody>
                  <a:tcPr/>
                </a:tc>
              </a:tr>
              <a:tr h="786364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Στην ημιπληγία: έκπτωση </a:t>
                      </a:r>
                      <a:r>
                        <a:rPr lang="el-GR" sz="1600" dirty="0" err="1" smtClean="0"/>
                        <a:t>αισθητικότητας</a:t>
                      </a:r>
                      <a:r>
                        <a:rPr lang="el-GR" sz="1600" dirty="0" err="1" smtClean="0">
                          <a:sym typeface="Wingdings" pitchFamily="2" charset="2"/>
                        </a:rPr>
                        <a:t>απώλεια</a:t>
                      </a:r>
                      <a:r>
                        <a:rPr lang="el-GR" sz="1600" dirty="0" smtClean="0">
                          <a:sym typeface="Wingdings" pitchFamily="2" charset="2"/>
                        </a:rPr>
                        <a:t> οπτικού </a:t>
                      </a:r>
                      <a:r>
                        <a:rPr lang="el-GR" sz="1600" dirty="0" err="1" smtClean="0">
                          <a:sym typeface="Wingdings" pitchFamily="2" charset="2"/>
                        </a:rPr>
                        <a:t>πεδίουκαι</a:t>
                      </a:r>
                      <a:r>
                        <a:rPr lang="el-GR" sz="1600" dirty="0" smtClean="0">
                          <a:sym typeface="Wingdings" pitchFamily="2" charset="2"/>
                        </a:rPr>
                        <a:t> έλλειψη</a:t>
                      </a:r>
                      <a:r>
                        <a:rPr lang="el-GR" sz="1600" baseline="0" dirty="0" smtClean="0">
                          <a:sym typeface="Wingdings" pitchFamily="2" charset="2"/>
                        </a:rPr>
                        <a:t> αισθητικότητας στο άκρο. Η έλλειψη κινητικής εμπειρίας είναι πιο σοβαρή από την ίδια την έκπτωση στην αισθητικότητα</a:t>
                      </a:r>
                      <a:endParaRPr lang="el-GR" sz="1600" dirty="0"/>
                    </a:p>
                  </a:txBody>
                  <a:tcPr/>
                </a:tc>
              </a:tr>
              <a:tr h="550455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Αντιληπτικά</a:t>
                      </a:r>
                      <a:r>
                        <a:rPr lang="el-GR" sz="1600" baseline="0" dirty="0" smtClean="0"/>
                        <a:t> προβλήματα </a:t>
                      </a:r>
                      <a:r>
                        <a:rPr lang="el-GR" sz="1600" baseline="0" dirty="0" err="1" smtClean="0">
                          <a:sym typeface="Wingdings" pitchFamily="2" charset="2"/>
                        </a:rPr>
                        <a:t>ειδικά</a:t>
                      </a:r>
                      <a:r>
                        <a:rPr lang="el-GR" sz="1600" baseline="0" dirty="0" smtClean="0">
                          <a:sym typeface="Wingdings" pitchFamily="2" charset="2"/>
                        </a:rPr>
                        <a:t> για τη σχέση του σώματος με τον </a:t>
                      </a:r>
                      <a:r>
                        <a:rPr lang="el-GR" sz="1600" baseline="0" dirty="0" err="1" smtClean="0">
                          <a:sym typeface="Wingdings" pitchFamily="2" charset="2"/>
                        </a:rPr>
                        <a:t>χώρο</a:t>
                      </a:r>
                      <a:r>
                        <a:rPr lang="el-GR" sz="1600" baseline="0" dirty="0" smtClean="0">
                          <a:sym typeface="Wingdings" pitchFamily="2" charset="2"/>
                        </a:rPr>
                        <a:t> πιο συχνά στον σπαστικό τύπο της εγκεφαλικής παράλυσης</a:t>
                      </a:r>
                      <a:endParaRPr lang="el-GR" sz="1600" dirty="0"/>
                    </a:p>
                  </a:txBody>
                  <a:tcPr/>
                </a:tc>
              </a:tr>
              <a:tr h="318914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Προβλήματα </a:t>
                      </a:r>
                      <a:r>
                        <a:rPr lang="el-GR" sz="1600" dirty="0" err="1" smtClean="0"/>
                        <a:t>γνωσιακά</a:t>
                      </a:r>
                      <a:r>
                        <a:rPr lang="el-GR" sz="1600" baseline="0" dirty="0" smtClean="0"/>
                        <a:t> ΚΑΙ αισθητικής δυσλειτουργίας</a:t>
                      </a:r>
                      <a:endParaRPr lang="el-GR" sz="1600" dirty="0"/>
                    </a:p>
                  </a:txBody>
                  <a:tcPr/>
                </a:tc>
              </a:tr>
              <a:tr h="550455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Πιθανόν</a:t>
                      </a:r>
                      <a:r>
                        <a:rPr lang="el-GR" sz="1600" baseline="0" dirty="0" smtClean="0"/>
                        <a:t> κακή αναπνοή και πιθανόν στο μέλλον να εκδηλωθούν προβλήματα στο θωρακικό κλωβό</a:t>
                      </a:r>
                      <a:endParaRPr lang="el-GR" sz="1600" dirty="0"/>
                    </a:p>
                  </a:txBody>
                  <a:tcPr/>
                </a:tc>
              </a:tr>
              <a:tr h="318914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Προβλήματα σίτισης (ειδικά</a:t>
                      </a:r>
                      <a:r>
                        <a:rPr lang="el-GR" sz="1600" baseline="0" dirty="0" smtClean="0"/>
                        <a:t> στην 4πληγία)</a:t>
                      </a:r>
                      <a:endParaRPr lang="el-GR" sz="1600" dirty="0"/>
                    </a:p>
                  </a:txBody>
                  <a:tcPr/>
                </a:tc>
              </a:tr>
              <a:tr h="550455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Η ανάπτυξη των άκρων</a:t>
                      </a:r>
                      <a:r>
                        <a:rPr lang="el-GR" sz="1600" baseline="0" dirty="0" smtClean="0"/>
                        <a:t> στην ημιπληγική πλευρά ή των σοβαρά προσβεβλημένων κάτω άκρων </a:t>
                      </a:r>
                      <a:endParaRPr lang="el-GR" sz="1600" dirty="0"/>
                    </a:p>
                  </a:txBody>
                  <a:tcPr/>
                </a:tc>
              </a:tr>
              <a:tr h="550455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Οι επιληψίες</a:t>
                      </a:r>
                      <a:r>
                        <a:rPr lang="el-GR" sz="1600" baseline="0" dirty="0" smtClean="0"/>
                        <a:t> είναι συνήθεις στην 4πληγία και στην ημιπληγία (ελάχιστες στη </a:t>
                      </a:r>
                      <a:r>
                        <a:rPr lang="el-GR" sz="1600" baseline="0" dirty="0" err="1" smtClean="0"/>
                        <a:t>διπληγία</a:t>
                      </a:r>
                      <a:r>
                        <a:rPr lang="el-GR" sz="1600" baseline="0" dirty="0" smtClean="0"/>
                        <a:t>)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36814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02016" cy="56595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l-GR" sz="3200" b="1" dirty="0" smtClean="0"/>
              <a:t>Σπαστική Εγκεφαλική Παράλυση </a:t>
            </a:r>
            <a:endParaRPr lang="el-GR" sz="3200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80830355"/>
              </p:ext>
            </p:extLst>
          </p:nvPr>
        </p:nvGraphicFramePr>
        <p:xfrm>
          <a:off x="251520" y="2708920"/>
          <a:ext cx="871296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3"/>
                <a:gridCol w="1742593"/>
                <a:gridCol w="1742593"/>
                <a:gridCol w="1742593"/>
                <a:gridCol w="174259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Υπερτονία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Παθολογικές Στάσεις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Μεταβολή στη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Σπαστικότητα και τις στάσεις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Εκούσια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κινητικότητα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Συνοδά ελλείμματα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2123728" y="1311071"/>
            <a:ext cx="45365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1" dirty="0" smtClean="0">
                <a:solidFill>
                  <a:schemeClr val="tx2"/>
                </a:solidFill>
              </a:rPr>
              <a:t>Κινητικά χαρακτηριστικά</a:t>
            </a:r>
            <a:endParaRPr lang="el-GR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5699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sym typeface="Wingdings"/>
              </a:rPr>
              <a:t></a:t>
            </a:r>
            <a:endParaRPr lang="el-GR" sz="8800" dirty="0"/>
          </a:p>
        </p:txBody>
      </p:sp>
      <p:sp>
        <p:nvSpPr>
          <p:cNvPr id="7" name="TextBox 6"/>
          <p:cNvSpPr txBox="1"/>
          <p:nvPr/>
        </p:nvSpPr>
        <p:spPr>
          <a:xfrm>
            <a:off x="2513459" y="335699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sym typeface="Wingdings"/>
              </a:rPr>
              <a:t></a:t>
            </a:r>
            <a:endParaRPr lang="el-GR" sz="8800" dirty="0"/>
          </a:p>
        </p:txBody>
      </p:sp>
      <p:sp>
        <p:nvSpPr>
          <p:cNvPr id="9" name="TextBox 8"/>
          <p:cNvSpPr txBox="1"/>
          <p:nvPr/>
        </p:nvSpPr>
        <p:spPr>
          <a:xfrm>
            <a:off x="4283968" y="3356992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sym typeface="Wingdings"/>
              </a:rPr>
              <a:t></a:t>
            </a:r>
            <a:endParaRPr lang="el-GR" sz="8800" dirty="0"/>
          </a:p>
        </p:txBody>
      </p:sp>
      <p:sp>
        <p:nvSpPr>
          <p:cNvPr id="3" name="Ορθογώνιο 2"/>
          <p:cNvSpPr/>
          <p:nvPr/>
        </p:nvSpPr>
        <p:spPr>
          <a:xfrm>
            <a:off x="5880770" y="3526269"/>
            <a:ext cx="10801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6600" dirty="0">
                <a:sym typeface="Wingdings"/>
              </a:rPr>
              <a:t></a:t>
            </a:r>
            <a:endParaRPr lang="el-GR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7668344" y="3284984"/>
            <a:ext cx="936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800" dirty="0" smtClean="0">
                <a:sym typeface="Wingdings"/>
              </a:rPr>
              <a:t></a:t>
            </a:r>
            <a:endParaRPr lang="el-GR" sz="8800" dirty="0"/>
          </a:p>
        </p:txBody>
      </p:sp>
    </p:spTree>
    <p:extLst>
      <p:ext uri="{BB962C8B-B14F-4D97-AF65-F5344CB8AC3E}">
        <p14:creationId xmlns="" xmlns:p14="http://schemas.microsoft.com/office/powerpoint/2010/main" val="2054350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63500" y="332656"/>
            <a:ext cx="4536504" cy="65004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Ταξινόμηση</a:t>
            </a:r>
            <a:endParaRPr lang="el-GR" sz="36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1259632" y="1700808"/>
            <a:ext cx="28803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Βάση τοπογραφίας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499992" y="1700808"/>
            <a:ext cx="30963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Βάση Τύπου Εγκεφαλικής Παράλυσης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140968"/>
            <a:ext cx="39604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2"/>
                </a:solidFill>
              </a:rPr>
              <a:t>Τετραπληγία= προσβολή όλων των άκρων του σώματος. Τα άνω άκρα επηρεάζονται εξίσου ή περισσότερο από τα κάτω άκρα . Πολλές τετραπληγίες είναι ασύμμετρες</a:t>
            </a:r>
            <a:endParaRPr lang="el-GR" sz="1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365104"/>
            <a:ext cx="3960440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1400" b="1" dirty="0" err="1" smtClean="0">
                <a:solidFill>
                  <a:schemeClr val="tx2"/>
                </a:solidFill>
              </a:rPr>
              <a:t>Διπληγία</a:t>
            </a:r>
            <a:r>
              <a:rPr lang="el-GR" sz="1400" b="1" dirty="0" smtClean="0">
                <a:solidFill>
                  <a:schemeClr val="tx2"/>
                </a:solidFill>
              </a:rPr>
              <a:t>= προσβολή των άκρων με τα κάτω άκρα προσβεβλημένα περισσότερο από τα άνω. Ενδέχεται να υπάρχει ασυμμετρία.</a:t>
            </a:r>
            <a:endParaRPr lang="el-GR" sz="1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373216"/>
            <a:ext cx="388843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tx2"/>
                </a:solidFill>
              </a:rPr>
              <a:t>Ημιπληγία= προσβολή της μιας πλευράς του σώματος </a:t>
            </a:r>
            <a:endParaRPr lang="el-GR" sz="1600" b="1" dirty="0">
              <a:solidFill>
                <a:schemeClr val="tx2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572000" y="3140968"/>
            <a:ext cx="3672408" cy="9541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Σπαστική Εγκεφαλική παράλυση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4572000" y="4365104"/>
            <a:ext cx="3672408" cy="86409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err="1" smtClean="0">
                <a:solidFill>
                  <a:schemeClr val="tx2"/>
                </a:solidFill>
              </a:rPr>
              <a:t>Αθετοειδής</a:t>
            </a:r>
            <a:r>
              <a:rPr lang="el-GR" sz="1600" b="1" dirty="0" smtClean="0">
                <a:solidFill>
                  <a:schemeClr val="tx2"/>
                </a:solidFill>
              </a:rPr>
              <a:t> </a:t>
            </a:r>
            <a:r>
              <a:rPr lang="el-GR" sz="1600" b="1" dirty="0" err="1" smtClean="0">
                <a:solidFill>
                  <a:schemeClr val="tx2"/>
                </a:solidFill>
                <a:sym typeface="Wingdings" pitchFamily="2" charset="2"/>
              </a:rPr>
              <a:t>Δυσκινητική</a:t>
            </a:r>
            <a:r>
              <a:rPr lang="el-GR" sz="1600" b="1" dirty="0" smtClean="0">
                <a:solidFill>
                  <a:schemeClr val="tx2"/>
                </a:solidFill>
                <a:sym typeface="Wingdings" pitchFamily="2" charset="2"/>
              </a:rPr>
              <a:t> / </a:t>
            </a:r>
            <a:r>
              <a:rPr lang="el-GR" sz="1600" b="1" dirty="0" err="1" smtClean="0">
                <a:solidFill>
                  <a:schemeClr val="tx2"/>
                </a:solidFill>
                <a:sym typeface="Wingdings" pitchFamily="2" charset="2"/>
              </a:rPr>
              <a:t>Δυστονική</a:t>
            </a:r>
            <a:r>
              <a:rPr lang="el-GR" sz="1600" b="1" dirty="0" smtClean="0">
                <a:solidFill>
                  <a:schemeClr val="tx2"/>
                </a:solidFill>
                <a:sym typeface="Wingdings" pitchFamily="2" charset="2"/>
              </a:rPr>
              <a:t> Εγκεφαλική παράλυση</a:t>
            </a:r>
            <a:endParaRPr lang="el-GR" sz="1600" b="1" dirty="0">
              <a:solidFill>
                <a:schemeClr val="tx2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572000" y="5373216"/>
            <a:ext cx="367240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tx2"/>
                </a:solidFill>
              </a:rPr>
              <a:t>Αταξική εγκεφαλική παράλυση</a:t>
            </a:r>
            <a:endParaRPr lang="el-GR" sz="1600" b="1" dirty="0">
              <a:solidFill>
                <a:schemeClr val="tx2"/>
              </a:solidFill>
            </a:endParaRPr>
          </a:p>
        </p:txBody>
      </p:sp>
      <p:sp>
        <p:nvSpPr>
          <p:cNvPr id="12" name="Βέλος προς τα κάτω 11"/>
          <p:cNvSpPr/>
          <p:nvPr/>
        </p:nvSpPr>
        <p:spPr>
          <a:xfrm>
            <a:off x="3059832" y="1052736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 προς τα κάτω 12"/>
          <p:cNvSpPr/>
          <p:nvPr/>
        </p:nvSpPr>
        <p:spPr>
          <a:xfrm>
            <a:off x="4932040" y="1052736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Έλλειψη 2"/>
          <p:cNvSpPr/>
          <p:nvPr/>
        </p:nvSpPr>
        <p:spPr>
          <a:xfrm>
            <a:off x="4283968" y="4095075"/>
            <a:ext cx="4680520" cy="1278141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71649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35280" cy="1154097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err="1" smtClean="0"/>
              <a:t>Αθετοειδής</a:t>
            </a:r>
            <a:r>
              <a:rPr lang="el-GR" dirty="0" smtClean="0"/>
              <a:t> (</a:t>
            </a:r>
            <a:r>
              <a:rPr lang="el-GR" dirty="0" err="1" smtClean="0"/>
              <a:t>Δυσκινητική</a:t>
            </a:r>
            <a:r>
              <a:rPr lang="el-GR" dirty="0" smtClean="0"/>
              <a:t>, </a:t>
            </a:r>
            <a:r>
              <a:rPr lang="el-GR" dirty="0" err="1" smtClean="0"/>
              <a:t>Δυστονική</a:t>
            </a:r>
            <a:r>
              <a:rPr lang="el-GR" dirty="0" smtClean="0"/>
              <a:t> ) Εγκεφαλική Παράλυση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174334"/>
              </p:ext>
            </p:extLst>
          </p:nvPr>
        </p:nvGraphicFramePr>
        <p:xfrm>
          <a:off x="-2" y="2770188"/>
          <a:ext cx="9108505" cy="106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1215"/>
                <a:gridCol w="1301215"/>
                <a:gridCol w="1113840"/>
                <a:gridCol w="1311625"/>
                <a:gridCol w="1311625"/>
                <a:gridCol w="1457361"/>
                <a:gridCol w="131162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Ακούσιες κινήσεις- </a:t>
                      </a:r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Αθέτωση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Στασικός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έλεγχος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Εκούσιες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κινήσεις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Υπερτονία ή υποτονία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Αθετοειδής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χορός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Δυσκινητικοί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τύποι που μεταβάλλονται με τον χρόνο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Συνοδά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ελλείμματα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Αποτέλεσμα εικόνων για χέρι που δείχνει. Μέγεθος: 164 x 170. Πηγή: gr.dreamstim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22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23960" y="3904480"/>
            <a:ext cx="1562100" cy="1331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9593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7315200" cy="6480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Ακούσιες κινήσεις - </a:t>
            </a:r>
            <a:r>
              <a:rPr lang="el-GR" dirty="0" err="1" smtClean="0"/>
              <a:t>αθέτωση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980728"/>
            <a:ext cx="7315200" cy="3539527"/>
          </a:xfrm>
        </p:spPr>
        <p:txBody>
          <a:bodyPr/>
          <a:lstStyle/>
          <a:p>
            <a:r>
              <a:rPr lang="el-GR" dirty="0" smtClean="0"/>
              <a:t>Περίεργες άσκοπες κινήσεις που είναι </a:t>
            </a:r>
            <a:r>
              <a:rPr lang="el-GR" dirty="0" err="1" smtClean="0"/>
              <a:t>ανεξέλεκτες</a:t>
            </a:r>
            <a:endParaRPr lang="el-GR" dirty="0" smtClean="0"/>
          </a:p>
          <a:p>
            <a:pPr marL="45720" indent="0">
              <a:buNone/>
            </a:pPr>
            <a:endParaRPr lang="el-GR" dirty="0"/>
          </a:p>
        </p:txBody>
      </p:sp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="" xmlns:p14="http://schemas.microsoft.com/office/powerpoint/2010/main" val="2660108570"/>
              </p:ext>
            </p:extLst>
          </p:nvPr>
        </p:nvGraphicFramePr>
        <p:xfrm>
          <a:off x="-180528" y="1700808"/>
          <a:ext cx="9324528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62769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35280" cy="1154097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err="1" smtClean="0"/>
              <a:t>Αθετοειδής</a:t>
            </a:r>
            <a:r>
              <a:rPr lang="el-GR" dirty="0" smtClean="0"/>
              <a:t> (</a:t>
            </a:r>
            <a:r>
              <a:rPr lang="el-GR" dirty="0" err="1" smtClean="0"/>
              <a:t>Δυσκινητική</a:t>
            </a:r>
            <a:r>
              <a:rPr lang="el-GR" dirty="0" smtClean="0"/>
              <a:t>, </a:t>
            </a:r>
            <a:r>
              <a:rPr lang="el-GR" dirty="0" err="1" smtClean="0"/>
              <a:t>Δυστονική</a:t>
            </a:r>
            <a:r>
              <a:rPr lang="el-GR" dirty="0" smtClean="0"/>
              <a:t> ) Εγκεφαλική Παράλυση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07588589"/>
              </p:ext>
            </p:extLst>
          </p:nvPr>
        </p:nvGraphicFramePr>
        <p:xfrm>
          <a:off x="-2" y="2770188"/>
          <a:ext cx="9108505" cy="106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1215"/>
                <a:gridCol w="1301215"/>
                <a:gridCol w="1113840"/>
                <a:gridCol w="1311625"/>
                <a:gridCol w="1311625"/>
                <a:gridCol w="1457361"/>
                <a:gridCol w="131162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Ακούσιες κινήσεις- </a:t>
                      </a:r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Αθέτωση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Στασικός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έλεγχος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Εκούσιες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κινήσεις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Υπερτονία ή υποτονία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Αθετοειδής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χορός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Δυσκινητικοί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τύποι που μεταβάλλονται με τον χρόνο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Συνοδά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ελλείμματα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Αποτέλεσμα εικόνων για χέρι που δείχνει. Μέγεθος: 164 x 170. Πηγή: gr.dreamstim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22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07260" y="3915515"/>
            <a:ext cx="1562100" cy="1331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2941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315200" cy="1154097"/>
          </a:xfrm>
          <a:solidFill>
            <a:srgbClr val="FFFF00"/>
          </a:solidFill>
        </p:spPr>
        <p:txBody>
          <a:bodyPr/>
          <a:lstStyle/>
          <a:p>
            <a:r>
              <a:rPr lang="el-GR" dirty="0" err="1" smtClean="0"/>
              <a:t>Στασικός</a:t>
            </a:r>
            <a:r>
              <a:rPr lang="el-GR" dirty="0" smtClean="0"/>
              <a:t>  Έλεγχος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ισορροπία του παιδιού ανατρέπεται</a:t>
            </a:r>
          </a:p>
          <a:p>
            <a:r>
              <a:rPr lang="el-GR" dirty="0" smtClean="0"/>
              <a:t>Η αστάθεια συνδέεται συνήθως με τους μηχανισμούς στάσης</a:t>
            </a:r>
          </a:p>
          <a:p>
            <a:r>
              <a:rPr lang="el-GR" dirty="0" smtClean="0"/>
              <a:t>Συσχέτιση της ακούσιας κινητικότητας με τις παθολογικές αντιδράσεις κλίσης</a:t>
            </a:r>
          </a:p>
          <a:p>
            <a:r>
              <a:rPr lang="el-GR" dirty="0" smtClean="0"/>
              <a:t>Παθολογικές Όρθιες </a:t>
            </a:r>
            <a:r>
              <a:rPr lang="el-GR" dirty="0" err="1" smtClean="0"/>
              <a:t>στάσεις</a:t>
            </a:r>
            <a:r>
              <a:rPr lang="el-GR" dirty="0" err="1" smtClean="0">
                <a:sym typeface="Wingdings" pitchFamily="2" charset="2"/>
              </a:rPr>
              <a:t></a:t>
            </a:r>
            <a:r>
              <a:rPr lang="el-GR" dirty="0" smtClean="0">
                <a:sym typeface="Wingdings" pitchFamily="2" charset="2"/>
              </a:rPr>
              <a:t> </a:t>
            </a:r>
            <a:endParaRPr lang="el-GR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5004048" y="4077072"/>
            <a:ext cx="3312368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</a:rPr>
              <a:t>Κλίση προς τα πίσω</a:t>
            </a:r>
          </a:p>
          <a:p>
            <a:pPr algn="ctr"/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</a:rPr>
              <a:t>Έκταση ισχίου</a:t>
            </a:r>
          </a:p>
          <a:p>
            <a:pPr algn="ctr"/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</a:rPr>
              <a:t>Λόρδωση και κύφωση</a:t>
            </a:r>
          </a:p>
          <a:p>
            <a:pPr algn="ctr"/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</a:rPr>
              <a:t>Έντονη προβολή σαγονιού προς τα εμπρός </a:t>
            </a:r>
          </a:p>
          <a:p>
            <a:pPr algn="ctr"/>
            <a:r>
              <a:rPr lang="el-GR" sz="1600" b="1" dirty="0" smtClean="0">
                <a:solidFill>
                  <a:schemeClr val="bg1">
                    <a:lumMod val="50000"/>
                  </a:schemeClr>
                </a:solidFill>
              </a:rPr>
              <a:t>(= αντιστάθμιση στη βαρύτητα)</a:t>
            </a:r>
            <a:endParaRPr lang="el-G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4080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35280" cy="1154097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err="1" smtClean="0"/>
              <a:t>Αθετοειδής</a:t>
            </a:r>
            <a:r>
              <a:rPr lang="el-GR" dirty="0" smtClean="0"/>
              <a:t> (</a:t>
            </a:r>
            <a:r>
              <a:rPr lang="el-GR" dirty="0" err="1" smtClean="0"/>
              <a:t>Δυσκινητική</a:t>
            </a:r>
            <a:r>
              <a:rPr lang="el-GR" dirty="0" smtClean="0"/>
              <a:t>, </a:t>
            </a:r>
            <a:r>
              <a:rPr lang="el-GR" dirty="0" err="1" smtClean="0"/>
              <a:t>Δυστονική</a:t>
            </a:r>
            <a:r>
              <a:rPr lang="el-GR" dirty="0" smtClean="0"/>
              <a:t> ) Εγκεφαλική Παράλυση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96228071"/>
              </p:ext>
            </p:extLst>
          </p:nvPr>
        </p:nvGraphicFramePr>
        <p:xfrm>
          <a:off x="-2" y="2770188"/>
          <a:ext cx="9108505" cy="106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1215"/>
                <a:gridCol w="1301215"/>
                <a:gridCol w="1113840"/>
                <a:gridCol w="1311625"/>
                <a:gridCol w="1311625"/>
                <a:gridCol w="1457361"/>
                <a:gridCol w="131162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Ακούσιες κινήσεις- </a:t>
                      </a:r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Αθέτωση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Στασικός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έλεγχος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Εκούσιες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κινήσεις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Υπερτονία ή υποτονία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Αθετοειδής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χορός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Δυσκινητικοί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τύποι που μεταβάλλονται με τον χρόνο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Συνοδά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ελλείμματα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Αποτέλεσμα εικόνων για χέρι που δείχνει. Μέγεθος: 164 x 170. Πηγή: gr.dreamstim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22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84352" y="3915515"/>
            <a:ext cx="1562100" cy="1331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37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l-GR" dirty="0" smtClean="0"/>
              <a:t>Εκούσιες κινήσεις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1714613"/>
              </p:ext>
            </p:extLst>
          </p:nvPr>
        </p:nvGraphicFramePr>
        <p:xfrm>
          <a:off x="914400" y="2770188"/>
          <a:ext cx="7762056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20272" y="3429000"/>
            <a:ext cx="1512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bg2"/>
                </a:solidFill>
              </a:rPr>
              <a:t>Η σύλληψη και η απελευθέρωση αντικειμένου γίνεται με κινήσεις υπερβολικής κάμψης</a:t>
            </a:r>
          </a:p>
          <a:p>
            <a:r>
              <a:rPr lang="el-GR" sz="1600" dirty="0" smtClean="0">
                <a:solidFill>
                  <a:schemeClr val="bg2"/>
                </a:solidFill>
              </a:rPr>
              <a:t>και έκτασης</a:t>
            </a:r>
            <a:endParaRPr lang="el-G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104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35280" cy="1154097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err="1" smtClean="0"/>
              <a:t>Αθετοειδής</a:t>
            </a:r>
            <a:r>
              <a:rPr lang="el-GR" dirty="0" smtClean="0"/>
              <a:t> (</a:t>
            </a:r>
            <a:r>
              <a:rPr lang="el-GR" dirty="0" err="1" smtClean="0"/>
              <a:t>Δυσκινητική</a:t>
            </a:r>
            <a:r>
              <a:rPr lang="el-GR" dirty="0" smtClean="0"/>
              <a:t>, </a:t>
            </a:r>
            <a:r>
              <a:rPr lang="el-GR" dirty="0" err="1" smtClean="0"/>
              <a:t>Δυστονική</a:t>
            </a:r>
            <a:r>
              <a:rPr lang="el-GR" dirty="0" smtClean="0"/>
              <a:t> ) Εγκεφαλική Παράλυση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20757989"/>
              </p:ext>
            </p:extLst>
          </p:nvPr>
        </p:nvGraphicFramePr>
        <p:xfrm>
          <a:off x="-2" y="2770188"/>
          <a:ext cx="9108505" cy="106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1215"/>
                <a:gridCol w="1301215"/>
                <a:gridCol w="1113840"/>
                <a:gridCol w="1311625"/>
                <a:gridCol w="1311625"/>
                <a:gridCol w="1457361"/>
                <a:gridCol w="131162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Ακούσιες κινήσεις- </a:t>
                      </a:r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Αθέτωση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Στασικός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έλεγχος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Εκούσιες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κινήσεις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Υπερτονία ή υποτονία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Αθετοειδής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χορός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Δυσκινητικοί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τύποι που μεταβάλλονται με τον χρόνο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Συνοδά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ελλείμματα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Αποτέλεσμα εικόνων για χέρι που δείχνει. Μέγεθος: 164 x 170. Πηγή: gr.dreamstim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22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64472" y="3915515"/>
            <a:ext cx="1562100" cy="1331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391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59600562"/>
              </p:ext>
            </p:extLst>
          </p:nvPr>
        </p:nvGraphicFramePr>
        <p:xfrm>
          <a:off x="-468560" y="29152"/>
          <a:ext cx="7315200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="" xmlns:p14="http://schemas.microsoft.com/office/powerpoint/2010/main" val="1830304389"/>
              </p:ext>
            </p:extLst>
          </p:nvPr>
        </p:nvGraphicFramePr>
        <p:xfrm>
          <a:off x="1979712" y="3068960"/>
          <a:ext cx="7032104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Βέλος προς τα κάτω 5"/>
          <p:cNvSpPr/>
          <p:nvPr/>
        </p:nvSpPr>
        <p:spPr>
          <a:xfrm rot="19267017">
            <a:off x="2879672" y="3690701"/>
            <a:ext cx="1800200" cy="1437951"/>
          </a:xfrm>
          <a:prstGeom prst="downArrow">
            <a:avLst>
              <a:gd name="adj1" fmla="val 19332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176629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434944"/>
            <a:ext cx="6840760" cy="122413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Υπερτονία ή Υποτονία</a:t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sz="2200" dirty="0" smtClean="0"/>
              <a:t>(=είδη </a:t>
            </a:r>
            <a:r>
              <a:rPr lang="el-GR" sz="2200" dirty="0" err="1" smtClean="0"/>
              <a:t>ακαμψίας=δυστονίες</a:t>
            </a:r>
            <a:r>
              <a:rPr lang="el-GR" sz="2200" dirty="0" smtClean="0"/>
              <a:t>)</a:t>
            </a:r>
            <a:endParaRPr lang="el-GR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250" y="3219291"/>
            <a:ext cx="2095500" cy="128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356992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Μόνιμη ή με διακυμάνσεις</a:t>
            </a:r>
            <a:endParaRPr lang="el-GR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1700808"/>
            <a:ext cx="3203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tx2"/>
                </a:solidFill>
              </a:rPr>
              <a:t>Οι δυστονίες μπορεί αν επιφέρουν έντονη </a:t>
            </a:r>
            <a:r>
              <a:rPr lang="el-GR" sz="1600" b="1" dirty="0" err="1" smtClean="0">
                <a:solidFill>
                  <a:schemeClr val="tx2"/>
                </a:solidFill>
              </a:rPr>
              <a:t>ανικανόητα</a:t>
            </a:r>
            <a:r>
              <a:rPr lang="el-GR" sz="1600" b="1" dirty="0" smtClean="0">
                <a:solidFill>
                  <a:schemeClr val="tx2"/>
                </a:solidFill>
              </a:rPr>
              <a:t> (ειδικά αν συνδυάζονται με </a:t>
            </a:r>
            <a:r>
              <a:rPr lang="el-GR" sz="1600" b="1" dirty="0" err="1" smtClean="0">
                <a:solidFill>
                  <a:schemeClr val="tx2"/>
                </a:solidFill>
              </a:rPr>
              <a:t>σπαστικότητα</a:t>
            </a:r>
            <a:r>
              <a:rPr lang="el-GR" sz="1600" b="1" dirty="0" smtClean="0">
                <a:solidFill>
                  <a:schemeClr val="tx2"/>
                </a:solidFill>
              </a:rPr>
              <a:t>)</a:t>
            </a:r>
          </a:p>
          <a:p>
            <a:endParaRPr lang="el-GR" sz="1600" b="1" dirty="0">
              <a:solidFill>
                <a:schemeClr val="tx2"/>
              </a:solidFill>
            </a:endParaRPr>
          </a:p>
          <a:p>
            <a:r>
              <a:rPr lang="el-GR" sz="1600" b="1" dirty="0" smtClean="0">
                <a:solidFill>
                  <a:schemeClr val="tx2"/>
                </a:solidFill>
              </a:rPr>
              <a:t>Διέγερση </a:t>
            </a:r>
            <a:r>
              <a:rPr lang="el-GR" sz="1600" b="1" dirty="0" err="1" smtClean="0">
                <a:solidFill>
                  <a:schemeClr val="tx2"/>
                </a:solidFill>
              </a:rPr>
              <a:t>συναισθημάτων</a:t>
            </a:r>
            <a:r>
              <a:rPr lang="el-GR" sz="1600" b="1" dirty="0" err="1" smtClean="0">
                <a:solidFill>
                  <a:schemeClr val="tx2"/>
                </a:solidFill>
                <a:sym typeface="Wingdings" pitchFamily="2" charset="2"/>
              </a:rPr>
              <a:t>αύξηση</a:t>
            </a:r>
            <a:r>
              <a:rPr lang="el-GR" sz="1600" b="1" dirty="0" smtClean="0">
                <a:solidFill>
                  <a:schemeClr val="tx2"/>
                </a:solidFill>
                <a:sym typeface="Wingdings" pitchFamily="2" charset="2"/>
              </a:rPr>
              <a:t> τόνου</a:t>
            </a:r>
          </a:p>
          <a:p>
            <a:endParaRPr lang="el-GR" sz="1600" b="1" dirty="0" smtClean="0">
              <a:solidFill>
                <a:schemeClr val="tx2"/>
              </a:solidFill>
              <a:sym typeface="Wingdings" pitchFamily="2" charset="2"/>
            </a:endParaRPr>
          </a:p>
          <a:p>
            <a:r>
              <a:rPr lang="el-GR" sz="1600" b="1" dirty="0" smtClean="0">
                <a:solidFill>
                  <a:schemeClr val="tx2"/>
                </a:solidFill>
                <a:sym typeface="Wingdings" pitchFamily="2" charset="2"/>
              </a:rPr>
              <a:t>Μπορεί ξαφνικά να εκδηλωθούν </a:t>
            </a:r>
            <a:r>
              <a:rPr lang="el-GR" sz="1600" b="1" dirty="0" err="1" smtClean="0">
                <a:solidFill>
                  <a:schemeClr val="tx2"/>
                </a:solidFill>
                <a:sym typeface="Wingdings" pitchFamily="2" charset="2"/>
              </a:rPr>
              <a:t>καμπτικοί</a:t>
            </a:r>
            <a:r>
              <a:rPr lang="el-GR" sz="1600" b="1" dirty="0" smtClean="0">
                <a:solidFill>
                  <a:schemeClr val="tx2"/>
                </a:solidFill>
                <a:sym typeface="Wingdings" pitchFamily="2" charset="2"/>
              </a:rPr>
              <a:t> ή </a:t>
            </a:r>
            <a:r>
              <a:rPr lang="el-GR" sz="1600" b="1" dirty="0" err="1" smtClean="0">
                <a:solidFill>
                  <a:schemeClr val="tx2"/>
                </a:solidFill>
                <a:sym typeface="Wingdings" pitchFamily="2" charset="2"/>
              </a:rPr>
              <a:t>εκτατικοί</a:t>
            </a:r>
            <a:r>
              <a:rPr lang="el-GR" sz="1600" b="1" dirty="0" smtClean="0">
                <a:solidFill>
                  <a:schemeClr val="tx2"/>
                </a:solidFill>
                <a:sym typeface="Wingdings" pitchFamily="2" charset="2"/>
              </a:rPr>
              <a:t> σπασμοί</a:t>
            </a:r>
          </a:p>
          <a:p>
            <a:endParaRPr lang="el-GR" sz="1600" b="1" dirty="0">
              <a:solidFill>
                <a:schemeClr val="tx2"/>
              </a:solidFill>
              <a:sym typeface="Wingdings" pitchFamily="2" charset="2"/>
            </a:endParaRPr>
          </a:p>
          <a:p>
            <a:r>
              <a:rPr lang="el-GR" sz="1600" b="1" dirty="0" err="1" smtClean="0">
                <a:solidFill>
                  <a:schemeClr val="tx2"/>
                </a:solidFill>
                <a:sym typeface="Wingdings" pitchFamily="2" charset="2"/>
              </a:rPr>
              <a:t>Ελλατώνονται</a:t>
            </a:r>
            <a:r>
              <a:rPr lang="el-GR" sz="1600" b="1" dirty="0" smtClean="0">
                <a:solidFill>
                  <a:schemeClr val="tx2"/>
                </a:solidFill>
                <a:sym typeface="Wingdings" pitchFamily="2" charset="2"/>
              </a:rPr>
              <a:t> με τον ύπνο</a:t>
            </a:r>
          </a:p>
          <a:p>
            <a:endParaRPr lang="el-GR" sz="1600" b="1" dirty="0" smtClean="0">
              <a:solidFill>
                <a:schemeClr val="tx2"/>
              </a:solidFill>
              <a:sym typeface="Wingdings" pitchFamily="2" charset="2"/>
            </a:endParaRPr>
          </a:p>
          <a:p>
            <a:r>
              <a:rPr lang="el-GR" sz="1600" b="1" dirty="0" smtClean="0">
                <a:solidFill>
                  <a:schemeClr val="tx2"/>
                </a:solidFill>
                <a:sym typeface="Wingdings" pitchFamily="2" charset="2"/>
              </a:rPr>
              <a:t>Λιγότερο συχνές οι παραμορφώσεις λόγω της διακύμανσης του μυϊκού σπασμού</a:t>
            </a:r>
          </a:p>
          <a:p>
            <a:endParaRPr lang="el-GR" dirty="0">
              <a:sym typeface="Wingdings" pitchFamily="2" charset="2"/>
            </a:endParaRPr>
          </a:p>
          <a:p>
            <a:endParaRPr lang="el-GR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638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35280" cy="1154097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err="1" smtClean="0"/>
              <a:t>Αθετοειδής</a:t>
            </a:r>
            <a:r>
              <a:rPr lang="el-GR" dirty="0" smtClean="0"/>
              <a:t> (</a:t>
            </a:r>
            <a:r>
              <a:rPr lang="el-GR" dirty="0" err="1" smtClean="0"/>
              <a:t>Δυσκινητική</a:t>
            </a:r>
            <a:r>
              <a:rPr lang="el-GR" dirty="0" smtClean="0"/>
              <a:t>, </a:t>
            </a:r>
            <a:r>
              <a:rPr lang="el-GR" dirty="0" err="1" smtClean="0"/>
              <a:t>Δυστονική</a:t>
            </a:r>
            <a:r>
              <a:rPr lang="el-GR" dirty="0" smtClean="0"/>
              <a:t> ) Εγκεφαλική Παράλυση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49840021"/>
              </p:ext>
            </p:extLst>
          </p:nvPr>
        </p:nvGraphicFramePr>
        <p:xfrm>
          <a:off x="-2" y="2770188"/>
          <a:ext cx="9108505" cy="106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1215"/>
                <a:gridCol w="1301215"/>
                <a:gridCol w="1113840"/>
                <a:gridCol w="1311625"/>
                <a:gridCol w="1311625"/>
                <a:gridCol w="1457361"/>
                <a:gridCol w="131162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Ακούσιες κινήσεις- </a:t>
                      </a:r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Αθέτωση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Στασικός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έλεγχος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Εκούσιες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κινήσεις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Υπερτονία ή υποτονία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Αθετοειδής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χορός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Δυσκινητικοί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τύποι που μεταβάλλονται με τον χρόνο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Συνοδά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ελλείμματα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Αποτέλεσμα εικόνων για χέρι που δείχνει. Μέγεθος: 164 x 170. Πηγή: gr.dreamstim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22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0616" y="3904756"/>
            <a:ext cx="1562100" cy="1331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7688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5544616" cy="1154097"/>
          </a:xfrm>
          <a:solidFill>
            <a:srgbClr val="FFFF00"/>
          </a:solidFill>
        </p:spPr>
        <p:txBody>
          <a:bodyPr/>
          <a:lstStyle/>
          <a:p>
            <a:r>
              <a:rPr lang="el-GR" dirty="0" err="1" smtClean="0"/>
              <a:t>Αθετοειδής</a:t>
            </a:r>
            <a:r>
              <a:rPr lang="el-GR" dirty="0" smtClean="0"/>
              <a:t> χορός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Διαμάχη μεταξύ των αντανακλαστικών σύλληψης και απόσυρσης: κάποιοι </a:t>
            </a:r>
            <a:r>
              <a:rPr lang="el-GR" dirty="0" err="1" smtClean="0"/>
              <a:t>αθετωσικοί</a:t>
            </a:r>
            <a:r>
              <a:rPr lang="el-GR" dirty="0" smtClean="0"/>
              <a:t> δεν μπορούν να κρατήσουν στα πόδια τους το βάρος  και αποσύρουν τα κάτω άκρα είτε προς τα πάνω είτε προς τα κάτω.</a:t>
            </a:r>
          </a:p>
          <a:p>
            <a:r>
              <a:rPr lang="el-GR" dirty="0" smtClean="0"/>
              <a:t>Αντιστοίχως μπορεί να παρατηρηθεί και για τα άνω άκρα.</a:t>
            </a:r>
          </a:p>
          <a:p>
            <a:r>
              <a:rPr lang="el-GR" dirty="0" smtClean="0"/>
              <a:t>Δεν μπορούν να μείνουν ακίνητοι</a:t>
            </a:r>
          </a:p>
          <a:p>
            <a:r>
              <a:rPr lang="el-GR" dirty="0" smtClean="0"/>
              <a:t>Τρέχουν πριν καταφέρουν να περπατήσουν</a:t>
            </a:r>
          </a:p>
          <a:p>
            <a:r>
              <a:rPr lang="el-GR" dirty="0" smtClean="0"/>
              <a:t>Πιθανή παράλυση των </a:t>
            </a:r>
            <a:r>
              <a:rPr lang="el-GR" dirty="0" err="1" smtClean="0"/>
              <a:t>βλεμματικών</a:t>
            </a:r>
            <a:r>
              <a:rPr lang="el-GR" dirty="0" smtClean="0"/>
              <a:t> κινήσεων </a:t>
            </a:r>
          </a:p>
          <a:p>
            <a:r>
              <a:rPr lang="el-GR" dirty="0" smtClean="0"/>
              <a:t>Κακός έλεγχος της </a:t>
            </a:r>
            <a:r>
              <a:rPr lang="el-GR" dirty="0" err="1" smtClean="0"/>
              <a:t>κεφαλής</a:t>
            </a:r>
            <a:r>
              <a:rPr lang="el-GR" dirty="0" err="1" smtClean="0">
                <a:sym typeface="Wingdings" pitchFamily="2" charset="2"/>
              </a:rPr>
              <a:t></a:t>
            </a:r>
            <a:r>
              <a:rPr lang="el-GR" dirty="0" smtClean="0">
                <a:sym typeface="Wingdings" pitchFamily="2" charset="2"/>
              </a:rPr>
              <a:t> διαταραχή χρήσης ματιών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09219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35280" cy="1154097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err="1" smtClean="0"/>
              <a:t>Αθετοειδής</a:t>
            </a:r>
            <a:r>
              <a:rPr lang="el-GR" dirty="0" smtClean="0"/>
              <a:t> (</a:t>
            </a:r>
            <a:r>
              <a:rPr lang="el-GR" dirty="0" err="1" smtClean="0"/>
              <a:t>Δυσκινητική</a:t>
            </a:r>
            <a:r>
              <a:rPr lang="el-GR" dirty="0" smtClean="0"/>
              <a:t>, </a:t>
            </a:r>
            <a:r>
              <a:rPr lang="el-GR" dirty="0" err="1" smtClean="0"/>
              <a:t>Δυστονική</a:t>
            </a:r>
            <a:r>
              <a:rPr lang="el-GR" dirty="0" smtClean="0"/>
              <a:t> ) Εγκεφαλική Παράλυση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05497760"/>
              </p:ext>
            </p:extLst>
          </p:nvPr>
        </p:nvGraphicFramePr>
        <p:xfrm>
          <a:off x="-2" y="2770188"/>
          <a:ext cx="9108505" cy="106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1215"/>
                <a:gridCol w="1301215"/>
                <a:gridCol w="1113840"/>
                <a:gridCol w="1311625"/>
                <a:gridCol w="1311625"/>
                <a:gridCol w="1457361"/>
                <a:gridCol w="131162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Ακούσιες κινήσεις- </a:t>
                      </a:r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Αθέτωση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Στασικός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έλεγχος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Εκούσιες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κινήσεις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Υπερτονία ή υποτονία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Αθετοειδής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χορός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Δυσκινητικοί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τύποι που μεταβάλλονται με τον χρόνο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Συνοδά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ελλείμματα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Αποτέλεσμα εικόνων για χέρι που δείχνει. Μέγεθος: 164 x 170. Πηγή: gr.dreamstim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22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88808" y="3976489"/>
            <a:ext cx="1562100" cy="1331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999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15200" cy="115409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l-GR" dirty="0" err="1" smtClean="0"/>
              <a:t>Δυσκινητικοί</a:t>
            </a:r>
            <a:r>
              <a:rPr lang="el-GR" dirty="0" smtClean="0"/>
              <a:t> τύποι που μεταβάλλονται με τον χρόνο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72727402"/>
              </p:ext>
            </p:extLst>
          </p:nvPr>
        </p:nvGraphicFramePr>
        <p:xfrm>
          <a:off x="-540568" y="1556792"/>
          <a:ext cx="9289032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96644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35280" cy="1154097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err="1" smtClean="0"/>
              <a:t>Αθετοειδής</a:t>
            </a:r>
            <a:r>
              <a:rPr lang="el-GR" dirty="0" smtClean="0"/>
              <a:t> (</a:t>
            </a:r>
            <a:r>
              <a:rPr lang="el-GR" dirty="0" err="1" smtClean="0"/>
              <a:t>Δυσκινητική</a:t>
            </a:r>
            <a:r>
              <a:rPr lang="el-GR" dirty="0" smtClean="0"/>
              <a:t>, </a:t>
            </a:r>
            <a:r>
              <a:rPr lang="el-GR" dirty="0" err="1" smtClean="0"/>
              <a:t>Δυστονική</a:t>
            </a:r>
            <a:r>
              <a:rPr lang="el-GR" dirty="0" smtClean="0"/>
              <a:t> ) Εγκεφαλική Παράλυση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6228219"/>
              </p:ext>
            </p:extLst>
          </p:nvPr>
        </p:nvGraphicFramePr>
        <p:xfrm>
          <a:off x="-2" y="2770188"/>
          <a:ext cx="9108505" cy="106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1215"/>
                <a:gridCol w="1301215"/>
                <a:gridCol w="1113840"/>
                <a:gridCol w="1311625"/>
                <a:gridCol w="1311625"/>
                <a:gridCol w="1457361"/>
                <a:gridCol w="131162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Ακούσιες κινήσεις- </a:t>
                      </a:r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Αθέτωση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Στασικός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έλεγχος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Εκούσιες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κινήσεις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Υπερτονία ή υποτονία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Αθετοειδής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χορός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err="1" smtClean="0">
                          <a:solidFill>
                            <a:schemeClr val="tx2"/>
                          </a:solidFill>
                        </a:rPr>
                        <a:t>Δυσκινητικοί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τύποι που μεταβάλλονται με τον χρόνο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Συνοδά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ελλείμματα</a:t>
                      </a:r>
                      <a:endParaRPr lang="el-GR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Αποτέλεσμα εικόνων για χέρι που δείχνει. Μέγεθος: 164 x 170. Πηγή: gr.dreamstim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220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697341" y="3976490"/>
            <a:ext cx="1562100" cy="1331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4398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4953744" cy="998004"/>
          </a:xfrm>
          <a:solidFill>
            <a:srgbClr val="FFFF00"/>
          </a:solidFill>
        </p:spPr>
        <p:txBody>
          <a:bodyPr/>
          <a:lstStyle/>
          <a:p>
            <a:r>
              <a:rPr lang="el-GR" dirty="0" smtClean="0"/>
              <a:t>Συνοδά ελλείμματα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0454616"/>
              </p:ext>
            </p:extLst>
          </p:nvPr>
        </p:nvGraphicFramePr>
        <p:xfrm>
          <a:off x="611560" y="2060848"/>
          <a:ext cx="7315200" cy="22327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/>
                <a:gridCol w="3657600"/>
              </a:tblGrid>
              <a:tr h="1044067">
                <a:tc>
                  <a:txBody>
                    <a:bodyPr/>
                    <a:lstStyle/>
                    <a:p>
                      <a:r>
                        <a:rPr lang="el-GR" dirty="0" smtClean="0"/>
                        <a:t>Η νοημοσύνη</a:t>
                      </a:r>
                      <a:r>
                        <a:rPr lang="el-GR" baseline="0" dirty="0" smtClean="0"/>
                        <a:t> είναι συχνά πολύ καλή έως και υψηλή. ΣΕ μερικές περιπτώσεις </a:t>
                      </a:r>
                      <a:r>
                        <a:rPr lang="el-GR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el-GR" baseline="0" dirty="0" err="1" smtClean="0">
                          <a:sym typeface="Wingdings" pitchFamily="2" charset="2"/>
                        </a:rPr>
                        <a:t>ν.υ</a:t>
                      </a:r>
                      <a:r>
                        <a:rPr lang="el-GR" baseline="0" dirty="0" smtClean="0">
                          <a:sym typeface="Wingdings" pitchFamily="2" charset="2"/>
                        </a:rPr>
                        <a:t>.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Σε </a:t>
                      </a:r>
                      <a:r>
                        <a:rPr lang="el-GR" dirty="0" err="1" smtClean="0"/>
                        <a:t>αθετωσικούς</a:t>
                      </a:r>
                      <a:r>
                        <a:rPr lang="el-GR" dirty="0" smtClean="0"/>
                        <a:t>: απώλεια ακοής</a:t>
                      </a:r>
                      <a:r>
                        <a:rPr lang="el-GR" baseline="0" dirty="0" smtClean="0"/>
                        <a:t> σε υψηλή συχνότητα</a:t>
                      </a:r>
                      <a:endParaRPr lang="el-GR" dirty="0"/>
                    </a:p>
                  </a:txBody>
                  <a:tcPr/>
                </a:tc>
              </a:tr>
              <a:tr h="1044067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Αθετωσικοί:σε</a:t>
                      </a:r>
                      <a:r>
                        <a:rPr lang="el-GR" baseline="0" dirty="0" smtClean="0"/>
                        <a:t> κάποιες περιπτώσεις εξωστρεφείς και παρορμητικές προσωπικότητες</a:t>
                      </a:r>
                    </a:p>
                    <a:p>
                      <a:r>
                        <a:rPr lang="el-GR" baseline="0" dirty="0" smtClean="0"/>
                        <a:t>Συναισθηματική αστάθεια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Δυσκολίες</a:t>
                      </a:r>
                      <a:r>
                        <a:rPr lang="el-GR" baseline="0" dirty="0" smtClean="0"/>
                        <a:t> άρθρωσης λόγου, αναπνευστικού συντονισμού, δυσκολίες σίτισης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36721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63500" y="332656"/>
            <a:ext cx="4536504" cy="65004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l-GR" sz="3600" b="1" dirty="0" smtClean="0"/>
              <a:t>Ταξινόμηση</a:t>
            </a:r>
            <a:endParaRPr lang="el-GR" sz="3600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1259632" y="1700808"/>
            <a:ext cx="288032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Βάση τοπογραφίας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499992" y="1700808"/>
            <a:ext cx="30963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Βάση Τύπου Εγκεφαλικής Παράλυσης 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140968"/>
            <a:ext cx="396044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tx2"/>
                </a:solidFill>
              </a:rPr>
              <a:t>Τετραπληγία= προσβολή όλων των άκρων του σώματος. Τα άνω άκρα επηρεάζονται εξίσου ή περισσότερο από τα κάτω άκρα . Πολλές τετραπληγίες είναι ασύμμετρες</a:t>
            </a:r>
            <a:endParaRPr lang="el-GR" sz="1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365104"/>
            <a:ext cx="3960440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l-GR" sz="1400" b="1" dirty="0" err="1" smtClean="0">
                <a:solidFill>
                  <a:schemeClr val="tx2"/>
                </a:solidFill>
              </a:rPr>
              <a:t>Διπληγία</a:t>
            </a:r>
            <a:r>
              <a:rPr lang="el-GR" sz="1400" b="1" dirty="0" smtClean="0">
                <a:solidFill>
                  <a:schemeClr val="tx2"/>
                </a:solidFill>
              </a:rPr>
              <a:t>= προσβολή των άκρων με τα κάτω άκρα προσβεβλημένα περισσότερο από τα άνω. Ενδέχεται να υπάρχει ασυμμετρία.</a:t>
            </a:r>
            <a:endParaRPr lang="el-GR" sz="1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373216"/>
            <a:ext cx="388843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chemeClr val="tx2"/>
                </a:solidFill>
              </a:rPr>
              <a:t>Ημιπληγία= προσβολή της μιας πλευράς του σώματος </a:t>
            </a:r>
            <a:endParaRPr lang="el-GR" sz="1600" b="1" dirty="0">
              <a:solidFill>
                <a:schemeClr val="tx2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572000" y="3140968"/>
            <a:ext cx="3672408" cy="9541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Σπαστική Εγκεφαλική παράλυση</a:t>
            </a:r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4572000" y="4365104"/>
            <a:ext cx="3672408" cy="86409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err="1" smtClean="0">
                <a:solidFill>
                  <a:schemeClr val="tx2"/>
                </a:solidFill>
              </a:rPr>
              <a:t>Αθετοειδής</a:t>
            </a:r>
            <a:r>
              <a:rPr lang="el-GR" sz="1600" b="1" dirty="0" smtClean="0">
                <a:solidFill>
                  <a:schemeClr val="tx2"/>
                </a:solidFill>
              </a:rPr>
              <a:t> </a:t>
            </a:r>
            <a:r>
              <a:rPr lang="el-GR" sz="1600" b="1" dirty="0" err="1" smtClean="0">
                <a:solidFill>
                  <a:schemeClr val="tx2"/>
                </a:solidFill>
                <a:sym typeface="Wingdings" pitchFamily="2" charset="2"/>
              </a:rPr>
              <a:t>Δυσκινητική</a:t>
            </a:r>
            <a:r>
              <a:rPr lang="el-GR" sz="1600" b="1" dirty="0" smtClean="0">
                <a:solidFill>
                  <a:schemeClr val="tx2"/>
                </a:solidFill>
                <a:sym typeface="Wingdings" pitchFamily="2" charset="2"/>
              </a:rPr>
              <a:t> / </a:t>
            </a:r>
            <a:r>
              <a:rPr lang="el-GR" sz="1600" b="1" dirty="0" err="1" smtClean="0">
                <a:solidFill>
                  <a:schemeClr val="tx2"/>
                </a:solidFill>
                <a:sym typeface="Wingdings" pitchFamily="2" charset="2"/>
              </a:rPr>
              <a:t>Δυστονική</a:t>
            </a:r>
            <a:r>
              <a:rPr lang="el-GR" sz="1600" b="1" dirty="0" smtClean="0">
                <a:solidFill>
                  <a:schemeClr val="tx2"/>
                </a:solidFill>
                <a:sym typeface="Wingdings" pitchFamily="2" charset="2"/>
              </a:rPr>
              <a:t> Εγκεφαλική παράλυση</a:t>
            </a:r>
            <a:endParaRPr lang="el-GR" sz="1600" b="1" dirty="0">
              <a:solidFill>
                <a:schemeClr val="tx2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4572000" y="5373216"/>
            <a:ext cx="367240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tx2"/>
                </a:solidFill>
              </a:rPr>
              <a:t>Αταξική εγκεφαλική παράλυση</a:t>
            </a:r>
            <a:endParaRPr lang="el-GR" sz="1600" b="1" dirty="0">
              <a:solidFill>
                <a:schemeClr val="tx2"/>
              </a:solidFill>
            </a:endParaRPr>
          </a:p>
        </p:txBody>
      </p:sp>
      <p:sp>
        <p:nvSpPr>
          <p:cNvPr id="12" name="Βέλος προς τα κάτω 11"/>
          <p:cNvSpPr/>
          <p:nvPr/>
        </p:nvSpPr>
        <p:spPr>
          <a:xfrm>
            <a:off x="3059832" y="1052736"/>
            <a:ext cx="93610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 προς τα κάτω 12"/>
          <p:cNvSpPr/>
          <p:nvPr/>
        </p:nvSpPr>
        <p:spPr>
          <a:xfrm>
            <a:off x="4932040" y="1052736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Έλλειψη 2"/>
          <p:cNvSpPr/>
          <p:nvPr/>
        </p:nvSpPr>
        <p:spPr>
          <a:xfrm>
            <a:off x="4283968" y="5229200"/>
            <a:ext cx="4608512" cy="108012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53987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15200" cy="1154097"/>
          </a:xfrm>
          <a:solidFill>
            <a:srgbClr val="00B0F0"/>
          </a:solidFill>
        </p:spPr>
        <p:txBody>
          <a:bodyPr/>
          <a:lstStyle/>
          <a:p>
            <a:r>
              <a:rPr lang="el-GR" dirty="0" smtClean="0"/>
              <a:t>Αταξική Εγκεφαλική παράλυση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84188910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17382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115409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l-GR" sz="3200" b="1" dirty="0" smtClean="0"/>
              <a:t>Κοινά χαρακτηριστικά σε όλους τους τύπους της Εγκεφαλικής Παράλυσης</a:t>
            </a:r>
            <a:endParaRPr lang="el-GR" sz="3200" b="1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62392524"/>
              </p:ext>
            </p:extLst>
          </p:nvPr>
        </p:nvGraphicFramePr>
        <p:xfrm>
          <a:off x="0" y="476672"/>
          <a:ext cx="9036496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01449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0"/>
    </mc:Choice>
    <mc:Fallback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συμβαίνει καθώς το παιδί μεγαλώνει?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κινητική δυσλειτουργία μεγαλώνει κα αυτή καθώς το παιδί αναπτύσσεται</a:t>
            </a:r>
          </a:p>
          <a:p>
            <a:r>
              <a:rPr lang="el-GR" dirty="0" smtClean="0"/>
              <a:t>Η μεταβολή εξαρτάται και από τον τρόπο με τον οποίο το παιδί χρησιμοποιεί το σώμα του</a:t>
            </a:r>
          </a:p>
          <a:p>
            <a:r>
              <a:rPr lang="el-GR" dirty="0" smtClean="0"/>
              <a:t>Τα </a:t>
            </a:r>
            <a:r>
              <a:rPr lang="el-GR" dirty="0" err="1" smtClean="0"/>
              <a:t>μυοσκελετικά</a:t>
            </a:r>
            <a:r>
              <a:rPr lang="el-GR" dirty="0" smtClean="0"/>
              <a:t> προβλήματα μπορεί να ενταθούν στην εφηβεία </a:t>
            </a:r>
          </a:p>
          <a:p>
            <a:pPr marL="45720" indent="0">
              <a:buNone/>
            </a:pPr>
            <a:r>
              <a:rPr lang="el-GR" dirty="0" smtClean="0"/>
              <a:t>ΣΗΜΑΝΤΙΚΟ</a:t>
            </a:r>
            <a:r>
              <a:rPr lang="el-GR" dirty="0" smtClean="0">
                <a:sym typeface="Wingdings" pitchFamily="2" charset="2"/>
              </a:rPr>
              <a:t> Οι λειτουργικοί περιορισμοί μπορούν να ελαχιστοποιηθούν αν και τα βασικά ελλείμματα ΔΕΝ μπορούν να ιαθούν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6840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11663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Πολλά κλινικά ερωτήματα προκύπτουν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628800"/>
            <a:ext cx="7315200" cy="3539527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Ποια κινητικά ελλείμματα ευθύνονται για τη συνολική κινητική δυσλειτουργία?</a:t>
            </a:r>
          </a:p>
          <a:p>
            <a:r>
              <a:rPr lang="el-GR" dirty="0" smtClean="0"/>
              <a:t>Ποια η συσχέτιση μεταξύ τους?</a:t>
            </a:r>
          </a:p>
          <a:p>
            <a:r>
              <a:rPr lang="el-GR" dirty="0" smtClean="0"/>
              <a:t>Μπορούν να μεταβληθούν?</a:t>
            </a:r>
          </a:p>
          <a:p>
            <a:r>
              <a:rPr lang="el-GR" dirty="0" smtClean="0"/>
              <a:t>Πότε απαιτείται προσαρμογή?</a:t>
            </a:r>
          </a:p>
          <a:p>
            <a:r>
              <a:rPr lang="el-GR" dirty="0" smtClean="0"/>
              <a:t>Πότε απαιτείται εξοπλισμός ειδικός?</a:t>
            </a:r>
          </a:p>
          <a:p>
            <a:r>
              <a:rPr lang="el-GR" dirty="0" smtClean="0"/>
              <a:t>Ο κινητικός έλεγχος μπορεί να είναι αντικειμενικός?</a:t>
            </a:r>
          </a:p>
          <a:p>
            <a:pPr marL="4572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7229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Συνοδά ελλείμματα και δυσλειτουργίες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97518869"/>
              </p:ext>
            </p:extLst>
          </p:nvPr>
        </p:nvGraphicFramePr>
        <p:xfrm>
          <a:off x="250825" y="1700213"/>
          <a:ext cx="7315200" cy="354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Στρογγυλεμένο ορθογώνιο 4"/>
          <p:cNvSpPr/>
          <p:nvPr/>
        </p:nvSpPr>
        <p:spPr>
          <a:xfrm>
            <a:off x="539552" y="5013176"/>
            <a:ext cx="23762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Αγνωσίες =δυσκολίες στην αναγνώριση αντικειμένων</a:t>
            </a: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5292080" y="5013176"/>
            <a:ext cx="309634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smtClean="0">
                <a:solidFill>
                  <a:schemeClr val="tx2"/>
                </a:solidFill>
              </a:rPr>
              <a:t>Απραξίες= το άτομο δεν μπορεί κινητικά να εκτελέσει μια πράξη γιατί δεν έχει ή δεν μπορεί να αναπαράγει το κινητικό πρότυπο, το κινητικό </a:t>
            </a:r>
            <a:r>
              <a:rPr lang="el-GR" sz="1600" b="1" dirty="0" err="1" smtClean="0">
                <a:solidFill>
                  <a:schemeClr val="tx2"/>
                </a:solidFill>
              </a:rPr>
              <a:t>έγγραμα</a:t>
            </a:r>
            <a:endParaRPr lang="el-GR" sz="1600" b="1" dirty="0">
              <a:solidFill>
                <a:schemeClr val="tx2"/>
              </a:solidFill>
            </a:endParaRPr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H="1">
            <a:off x="2699792" y="4797152"/>
            <a:ext cx="108012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4355976" y="4797152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709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απραξία μπορεί να περιλαμβάνει: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556792"/>
            <a:ext cx="7315200" cy="3539527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Κινήσεις άκρων</a:t>
            </a:r>
          </a:p>
          <a:p>
            <a:r>
              <a:rPr lang="el-GR" dirty="0" smtClean="0"/>
              <a:t>Προσώπου</a:t>
            </a:r>
          </a:p>
          <a:p>
            <a:r>
              <a:rPr lang="el-GR" dirty="0" smtClean="0"/>
              <a:t>Ματιών</a:t>
            </a:r>
          </a:p>
          <a:p>
            <a:r>
              <a:rPr lang="el-GR" dirty="0" smtClean="0"/>
              <a:t>Γλώσσας</a:t>
            </a:r>
          </a:p>
          <a:p>
            <a:r>
              <a:rPr lang="el-GR" dirty="0" smtClean="0"/>
              <a:t>Ή να είναι περιορισμένη σε δραστηριότητες όπως: ένδυση/ γραφή / σχεδιασμό/ κατασκευές κλπ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Δυσκολία στον ΚΙΝΗΤΙΚΟ ΣΧΕΔΙΑΣΜΟ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2612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Προβλήματα συμπεριφοράς  </a:t>
            </a:r>
            <a:r>
              <a:rPr lang="el-GR" dirty="0" smtClean="0">
                <a:sym typeface="Wingdings" pitchFamily="2" charset="2"/>
              </a:rPr>
              <a:t> </a:t>
            </a:r>
            <a:br>
              <a:rPr lang="el-GR" dirty="0" smtClean="0">
                <a:sym typeface="Wingdings" pitchFamily="2" charset="2"/>
              </a:rPr>
            </a:br>
            <a:r>
              <a:rPr lang="el-GR" dirty="0" smtClean="0">
                <a:sym typeface="Wingdings" pitchFamily="2" charset="2"/>
              </a:rPr>
              <a:t>όχι σε όλα τα παιδιά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340768"/>
            <a:ext cx="7315200" cy="3539527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Διάσπαση προσοχής</a:t>
            </a:r>
          </a:p>
          <a:p>
            <a:r>
              <a:rPr lang="el-GR" dirty="0" smtClean="0"/>
              <a:t>Υπερκινητικότητα</a:t>
            </a:r>
          </a:p>
          <a:p>
            <a:endParaRPr lang="el-GR" dirty="0"/>
          </a:p>
          <a:p>
            <a:endParaRPr lang="el-GR" dirty="0" smtClean="0"/>
          </a:p>
          <a:p>
            <a:pPr marL="45720" indent="0">
              <a:buNone/>
            </a:pPr>
            <a:r>
              <a:rPr lang="el-GR" dirty="0" smtClean="0"/>
              <a:t>Αλλά και προβλήματα νοητικού δυναμικού…</a:t>
            </a:r>
          </a:p>
          <a:p>
            <a:r>
              <a:rPr lang="el-GR" dirty="0" smtClean="0"/>
              <a:t>Δυσκολίες στη μάθηση</a:t>
            </a:r>
          </a:p>
          <a:p>
            <a:r>
              <a:rPr lang="el-GR" dirty="0" smtClean="0"/>
              <a:t>Νοητική καθυστέρηση</a:t>
            </a:r>
          </a:p>
          <a:p>
            <a:endParaRPr lang="el-GR" dirty="0" smtClean="0"/>
          </a:p>
          <a:p>
            <a:endParaRPr lang="el-GR" dirty="0"/>
          </a:p>
          <a:p>
            <a:pPr marL="45720" indent="0">
              <a:buNone/>
            </a:pPr>
            <a:endParaRPr lang="el-GR" dirty="0"/>
          </a:p>
          <a:p>
            <a:r>
              <a:rPr lang="el-GR" dirty="0" smtClean="0"/>
              <a:t>Και παρουσία άλλων νευρολογικών καταστάσεων όπως επιληψία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08474171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2705</Words>
  <Application>Microsoft Office PowerPoint</Application>
  <PresentationFormat>Προβολή στην οθόνη (4:3)</PresentationFormat>
  <Paragraphs>422</Paragraphs>
  <Slides>49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0" baseType="lpstr">
      <vt:lpstr>Θέμα του Office</vt:lpstr>
      <vt:lpstr>Θεραπεία της Εγκεφαλικής Παράλυσης &amp; της κινητικής Καθυστέρησης</vt:lpstr>
      <vt:lpstr>Το βιβλίο πάνω στο οποίο θα στηριχθούμε</vt:lpstr>
      <vt:lpstr>Η κινητική δυσλειτουργία </vt:lpstr>
      <vt:lpstr>Διαφάνεια 4</vt:lpstr>
      <vt:lpstr>Τι συμβαίνει καθώς το παιδί μεγαλώνει?</vt:lpstr>
      <vt:lpstr>Πολλά κλινικά ερωτήματα προκύπτουν</vt:lpstr>
      <vt:lpstr>Συνοδά ελλείμματα και δυσλειτουργίες</vt:lpstr>
      <vt:lpstr>Η απραξία μπορεί να περιλαμβάνει:</vt:lpstr>
      <vt:lpstr>Προβλήματα συμπεριφοράς    όχι σε όλα τα παιδιά</vt:lpstr>
      <vt:lpstr>Πιθανός μηχανισμός πρόκλησης όλων αυτών των συμπτωμάτων δευτερογενώς….</vt:lpstr>
      <vt:lpstr>Αιτιολογία</vt:lpstr>
      <vt:lpstr>Κλινική εικόνα και ανάπτυξη</vt:lpstr>
      <vt:lpstr>Οι 6 βασικές εκδηλώσεις της κλινικής εικόνας</vt:lpstr>
      <vt:lpstr>Για να αξιολογήσουμε το ¨παθολογικό¨ οφείλουμε να γνωρίζουμε το ¨ υγιές ¨ και τα στάδια ανάπτυξης του παιδιού</vt:lpstr>
      <vt:lpstr>Μεταβολή της κλινικής εικόνας</vt:lpstr>
      <vt:lpstr>Αγωγή και διαχείριση στη βρεφική ηλικία</vt:lpstr>
      <vt:lpstr>Ταξινόμηση</vt:lpstr>
      <vt:lpstr>Μερικά στοιχεία αναφορικά με τη ταξινόμηση βάση τοπογραφίας….</vt:lpstr>
      <vt:lpstr>Σπαστική Εγκεφαλική Παράλυση </vt:lpstr>
      <vt:lpstr>Υπερτονία </vt:lpstr>
      <vt:lpstr>Ποια η διαφορά μεταξύ  Σπαστικότητας και Ακαμψίας / Δυστονίας?</vt:lpstr>
      <vt:lpstr>Σπαστική Εγκεφαλική Παράλυση </vt:lpstr>
      <vt:lpstr>Παθολογικές στάσεις </vt:lpstr>
      <vt:lpstr>Σπαστική Εγκεφαλική Παράλυση </vt:lpstr>
      <vt:lpstr>Μεταβολή στη σπαστικότητα και τις στάσεις</vt:lpstr>
      <vt:lpstr>Σπαστική Εγκεφαλική Παράλυση </vt:lpstr>
      <vt:lpstr>Εκούσια κινητικότητα</vt:lpstr>
      <vt:lpstr>Πχ: όταν ένα παιδί προσλαμβάνει την τροφή</vt:lpstr>
      <vt:lpstr>Σπαστική Εγκεφαλική Παράλυση </vt:lpstr>
      <vt:lpstr>Συνοδά ελλείμματα </vt:lpstr>
      <vt:lpstr>Σπαστική Εγκεφαλική Παράλυση </vt:lpstr>
      <vt:lpstr>Ταξινόμηση</vt:lpstr>
      <vt:lpstr>Αθετοειδής (Δυσκινητική, Δυστονική ) Εγκεφαλική Παράλυση</vt:lpstr>
      <vt:lpstr>Ακούσιες κινήσεις - αθέτωση</vt:lpstr>
      <vt:lpstr>Αθετοειδής (Δυσκινητική, Δυστονική ) Εγκεφαλική Παράλυση</vt:lpstr>
      <vt:lpstr>Στασικός  Έλεγχος</vt:lpstr>
      <vt:lpstr>Αθετοειδής (Δυσκινητική, Δυστονική ) Εγκεφαλική Παράλυση</vt:lpstr>
      <vt:lpstr>Εκούσιες κινήσεις</vt:lpstr>
      <vt:lpstr>Αθετοειδής (Δυσκινητική, Δυστονική ) Εγκεφαλική Παράλυση</vt:lpstr>
      <vt:lpstr>Υπερτονία ή Υποτονία  (=είδη ακαμψίας=δυστονίες)</vt:lpstr>
      <vt:lpstr>Αθετοειδής (Δυσκινητική, Δυστονική ) Εγκεφαλική Παράλυση</vt:lpstr>
      <vt:lpstr>Αθετοειδής χορός</vt:lpstr>
      <vt:lpstr>Αθετοειδής (Δυσκινητική, Δυστονική ) Εγκεφαλική Παράλυση</vt:lpstr>
      <vt:lpstr>Δυσκινητικοί τύποι που μεταβάλλονται με τον χρόνο</vt:lpstr>
      <vt:lpstr>Αθετοειδής (Δυσκινητική, Δυστονική ) Εγκεφαλική Παράλυση</vt:lpstr>
      <vt:lpstr>Συνοδά ελλείμματα</vt:lpstr>
      <vt:lpstr>Ταξινόμηση</vt:lpstr>
      <vt:lpstr>Αταξική Εγκεφαλική παράλυση</vt:lpstr>
      <vt:lpstr>Κοινά χαρακτηριστικά σε όλους τους τύπους της Εγκεφαλικής Παράλυσης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Θεραπεία της Εγκεφαλικής Παράλυσης &amp; της κινητικής Καθυστέρησης</dc:title>
  <dc:creator>Pinelopi</dc:creator>
  <cp:lastModifiedBy>Pinelopi Vlotinou</cp:lastModifiedBy>
  <cp:revision>60</cp:revision>
  <dcterms:created xsi:type="dcterms:W3CDTF">2022-04-04T14:37:06Z</dcterms:created>
  <dcterms:modified xsi:type="dcterms:W3CDTF">2023-03-25T17:37:43Z</dcterms:modified>
</cp:coreProperties>
</file>