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E27755-EF65-4AE0-9FC4-C8D91921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003885-A5FE-4115-ACD0-73884E127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0CA2FE-1169-4650-B5C8-0B28BB4F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2C26DD-D1AD-40C3-86AE-713C5A27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8A6DB1-E1FF-4246-B8EF-FB70598B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1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900548-5FC4-48C7-83BC-710EC09A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18DE6E8-3762-4147-9C68-4E551B37F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6EE8A8-60AB-41DA-8125-254344DE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25332C5-FCB3-47C3-9827-0F9AFAC6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326FB4-0E35-4EE2-AE10-D39ED52C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11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E351053-A157-4D96-AB26-38AB0A1BD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F6629D-F426-452A-AFB9-6727ED09C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38766B-E3F5-48EA-AD47-D99C5803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038C15D-DF5D-4587-941E-C9372F21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037EED-12FE-4141-8473-B1B7CB19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51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93138-8066-4869-987B-82F3680C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53955D-23EF-4220-A39D-4E7BC06FA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97F1DD-5F92-4026-AC2A-BD85252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9D50BE-B847-4FFE-9FF5-2460174A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FE361A5-637F-4F67-82F1-481D21A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66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F74C29-BD48-4970-98A2-7FEAEB0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71188D-1A0E-4DD4-B18F-CB60E01C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1D8251-C1BF-40B2-ADFB-D31CD05E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A70BC6-B60C-4CBD-B066-AB513C4E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B2C82E-4C6C-4437-A16A-8574ECB9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41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9C7BD6-0FB4-490F-AA02-575084F3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29D338-94CF-4372-8A18-12326E0A5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64F4F5-DC89-4958-BCFA-9D04909B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E242F1-DB90-452C-B4CF-FEC60AF8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FC914B-9903-4DA1-B27F-11A7B78A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68FBAC3-D1DD-46DA-9740-9C5737E2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517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5B21ED-7D41-486E-8037-E89F57E2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73E867-4909-475A-9551-A203BEB36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62FEA9-871E-4B5D-975A-3F9C4F977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650B315-46B9-4886-ACFB-358FC9076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DED1BB8-7B29-433A-95DA-8448C822C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32B0725-8F32-433D-913C-C5860AEB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9C69C27-CD99-47C7-AF63-8F74CBC5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CE566ED-614E-44B5-B778-74D6646B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9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9E300-045A-4DAE-A441-1D88FEB9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448FF1B-5BF9-430B-A029-78511F4E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3440ECF-9A45-48EF-BAF7-7CADAAA2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25532F9-ADE3-4C78-9E19-CC7C479F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4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D1E1C91-CD6E-4713-96C3-8AF82E80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E78759B-1237-4E58-A7AA-6771DE7C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1259B7-DEA7-4854-8160-6A680112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30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60BC31-1987-4057-8429-086C5BED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F5A40F-53EC-494A-AC3E-237B49C0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C5D5EA-BF37-4E33-9BFF-CD12C5E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FBE9884-FDCB-4DC5-8E57-2F0B0C4B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A71D6E-C260-400F-B41B-BF307532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4BD231-2434-4D34-96AB-3FE7803B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1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A1804C-6CCA-4377-BF18-F5BAC2E0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1B99857-FC95-4797-928F-B75E4E384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E4CE8B9-4E18-4D49-9E56-3CA95CF39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D69F60D-BCC6-4C9D-A5A4-39C84A40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A121BE-5749-45B1-BD36-49EAFFF4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523405-1041-4611-8D9B-4605FFF0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42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0F3634F-3276-4AE1-B232-4A3DA269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28040E-C126-4877-920C-761EDB905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A60376-201F-4D48-8808-942F3F5DB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373B-2692-4B20-9642-3D7F5D5AFAD6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EB15F4-CA87-4E2D-8CF6-36BEEB54F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BD8C20-2FE0-4C24-B842-8C2D98C23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8D89-3347-4A5F-A8E3-83E17D3B55E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50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2EF700-B13F-46DA-BFC0-DA3D99239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8018" cy="2387600"/>
          </a:xfrm>
        </p:spPr>
        <p:txBody>
          <a:bodyPr>
            <a:normAutofit fontScale="90000"/>
          </a:bodyPr>
          <a:lstStyle/>
          <a:p>
            <a:r>
              <a:rPr lang="el-GR" sz="3200" b="1" i="0" u="none" strike="noStrike" baseline="0" dirty="0">
                <a:latin typeface="HelveticaNeueGreek-Bold"/>
              </a:rPr>
              <a:t>Ψηλαφητά </a:t>
            </a:r>
            <a:r>
              <a:rPr lang="el-GR" sz="3200" b="1" i="0" u="none" strike="noStrike" baseline="0" dirty="0" err="1">
                <a:latin typeface="HelveticaNeueGreek-Bold"/>
              </a:rPr>
              <a:t>Οδηγά</a:t>
            </a:r>
            <a:r>
              <a:rPr lang="el-GR" sz="3200" b="1" i="0" u="none" strike="noStrike" baseline="0" dirty="0">
                <a:latin typeface="HelveticaNeueGreek-Bold"/>
              </a:rPr>
              <a:t> Σημεία στην Οσφυϊκή Μοίρα</a:t>
            </a:r>
            <a:br>
              <a:rPr lang="el-GR" sz="3200" b="1" i="0" u="none" strike="noStrike" baseline="0" dirty="0">
                <a:latin typeface="HelveticaNeueGreek-Bold"/>
              </a:rPr>
            </a:br>
            <a:br>
              <a:rPr lang="el-GR" sz="3200" b="1" i="0" u="none" strike="noStrike" baseline="0" dirty="0">
                <a:latin typeface="HelveticaNeueGreek-Bold"/>
              </a:rPr>
            </a:br>
            <a:r>
              <a:rPr lang="el-GR" sz="3200" b="1" i="0" u="none" strike="noStrike" baseline="0" dirty="0">
                <a:latin typeface="HelveticaNeueGreek-Bold"/>
              </a:rPr>
              <a:t> και στην Περιοχή της Κοιλίας</a:t>
            </a:r>
            <a:br>
              <a:rPr lang="el-GR" sz="3200" b="1" i="0" u="none" strike="noStrike" baseline="0" dirty="0">
                <a:latin typeface="HelveticaNeueGreek-Bold"/>
              </a:rPr>
            </a:br>
            <a:br>
              <a:rPr lang="el-GR" sz="1800" b="1" i="0" u="none" strike="noStrike" baseline="0" dirty="0">
                <a:latin typeface="HelveticaNeueGreek-Bold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681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06EFA9-B420-450E-B7B7-3C640589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74BF1B-241F-43AA-A79C-C043EE535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E31D17-CFE6-4C0B-9E50-1847F4CE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04" y="-72495"/>
            <a:ext cx="4267796" cy="654458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85FFC8F-BD6D-4FA2-BA74-70A33C1C7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36" y="0"/>
            <a:ext cx="4401164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66E6D-6EED-40D0-A7CB-661B4690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100766-A5C1-4BE3-B192-99C91D07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20BCF16-5C68-4A5B-A9CB-4665B33B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253"/>
            <a:ext cx="9768517" cy="59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5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B6E901-C541-40A5-A8E5-8F5E1605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071A29B-859D-4B58-8855-2428B9EF8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1037"/>
            <a:ext cx="4496427" cy="315321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2A9EFD-F2B8-42C5-AB75-014EF004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90" y="681037"/>
            <a:ext cx="4401164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7604A4-21E6-4F33-88F7-DF3F51A3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65BC9BB-B76A-456A-A860-A25631493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1978" y="1027906"/>
            <a:ext cx="3520697" cy="435133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96AEAA6-9E45-43E9-AD95-4F9925EC7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25" y="18095"/>
            <a:ext cx="4981528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9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55C56B-D05B-4F83-9E76-DB6C51A2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54D43F6-C495-40B7-8172-297C897C9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830" y="0"/>
            <a:ext cx="2848752" cy="352086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94792CF-0218-46D2-9151-EF328BB6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0860"/>
            <a:ext cx="8935697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5B8D9-7DE3-4B11-B93F-DDD250BF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49FFF56-F1B8-4217-9EF8-D8F934E68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702542"/>
            <a:ext cx="4582164" cy="124794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209CB5-23F0-4A52-83CF-F714982D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9034"/>
            <a:ext cx="4324954" cy="268642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D02B998-2730-496D-A18F-1A68C179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5" y="4950491"/>
            <a:ext cx="4464400" cy="16766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B17E29B-4F3A-4802-B731-36E4094CD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521" y="863356"/>
            <a:ext cx="6459238" cy="45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698C82-502B-4F8D-B1D0-A7181FCB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72691" y="-2047988"/>
            <a:ext cx="10515600" cy="1325563"/>
          </a:xfrm>
        </p:spPr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065E07-C94C-4E97-8C5D-4C963774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5" y="206149"/>
            <a:ext cx="5037242" cy="16194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CC6A011-42F1-4F40-BB4C-BD6143751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864" y="206148"/>
            <a:ext cx="5338487" cy="62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7F33D4-578C-4DCC-BE59-A8715BDB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8F4622E-091D-4587-9129-0CA6A0587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91" y="365124"/>
            <a:ext cx="5460354" cy="620818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076C09-F296-42A1-B38D-AE19AFB2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93" y="1325792"/>
            <a:ext cx="428684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3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4B8C8D-B628-4A06-B6BD-3E727263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03C38A27-F805-4627-9E1C-809A1FAEE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957" y="685866"/>
            <a:ext cx="5532586" cy="537485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5D516CE-632B-45BE-A892-EDB9A771D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300" y="0"/>
            <a:ext cx="4248743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2A94360-8481-44D1-8E7C-2FAFC5BF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120" y="1455521"/>
            <a:ext cx="4783718" cy="529842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632AFD-8E92-467C-889B-BABF4A36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44" y="619485"/>
            <a:ext cx="5095837" cy="83603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33E434-26A4-4FF6-BA7E-5D6DCCE3E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094" y="0"/>
            <a:ext cx="3630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78D971-D79A-4D81-A412-9CCA404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6A575A0-BC6F-4CC2-9C0A-AEC582D15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839" y="537151"/>
            <a:ext cx="5488084" cy="557270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97063E-C264-4DE3-9763-DBD554215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39" y="1825625"/>
            <a:ext cx="4286848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FD9C9-9694-4F01-97EE-5F49B9EA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1670402-065E-41FC-B44B-8AAB66BB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165" y="302779"/>
            <a:ext cx="4530436" cy="655909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2AFFF2C-30C3-437C-82AB-34F1F52F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367462"/>
            <a:ext cx="6161652" cy="45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2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37669F-E4A8-45EB-8728-3CBE13E6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B9FFA0-3115-4610-9E89-3C99ED730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E9B611D-D15F-40F2-A1A2-C79B7D9E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1" y="687228"/>
            <a:ext cx="5698308" cy="29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2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F9818C-2CB3-489B-ACF2-FA3C4FEB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AA3EAD3-D830-4E68-8F4E-D21B6A35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689" y="518306"/>
            <a:ext cx="4201111" cy="430590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8451618-14BC-48B0-BC7C-D3AD21B36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37" y="1027905"/>
            <a:ext cx="5828567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12A9B-357E-4DFE-9FC6-E8A53482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ECB38E-1CAE-4BDB-ACE9-B4177F0D6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82F182-1939-468E-89B5-DEABAFAB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1304628"/>
            <a:ext cx="9202434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0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69D7B3-E097-4DD9-8850-B02C40B1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B217FD-4CA6-4579-ADBC-53B147076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C3B2E8D-A4DB-4D96-ABD0-301D4764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786"/>
            <a:ext cx="6929951" cy="361377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BB849E8-0E9F-4C2F-A9AE-368F54F6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59" y="999786"/>
            <a:ext cx="4153480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E2F8B0-780E-48D8-AA56-0C40E7FA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BBE0CC-9D29-499E-B040-F7FB97096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B348411-166F-4C26-B51A-98EA890D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18" y="59813"/>
            <a:ext cx="4621659" cy="63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5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F8284A-89AF-4319-BB55-6CC3ECE7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657579-EA74-4821-88F0-35CCB268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2610"/>
            <a:ext cx="5293699" cy="42164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8AB233-50B6-4744-B25D-6F460003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51" y="954137"/>
            <a:ext cx="4448796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6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6B1991-F9C2-4FB8-B8CF-EFD97D98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BE75FFE-227F-4323-9A45-85127B88C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375" y="2432601"/>
            <a:ext cx="7434875" cy="351965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6B7862-1F74-4E70-B0B4-A7C1E052E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7737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2D6050-F8EB-4CCD-A819-E1490762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8BD331-FAC3-4788-9ACA-3AD71EFD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D73DAB-7BB1-4838-8B8A-80291FB6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18" y="423443"/>
            <a:ext cx="4220164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96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C99D7-3B0C-4CBF-87A2-65AD2B79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EC7196-2455-4900-AA88-CD5BCD0A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A11A4B-F1E0-40D2-96B3-21AD64EF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3" y="561116"/>
            <a:ext cx="5856822" cy="13255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F195FD-CD9F-4A2D-8AF8-FB321F3EF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335" y="561116"/>
            <a:ext cx="4372585" cy="513469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4D6CAB6-F623-4D81-B322-BC4808181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746" y="1825625"/>
            <a:ext cx="4429743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B51DA-F395-4A42-999B-EDFFD733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6A017F-3B46-430A-B7D3-F73EBD13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3ED588-C57E-444B-A488-71CBC028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70" y="1433234"/>
            <a:ext cx="4363059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2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BD775-0355-47B4-8DAA-C6A1A7A4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C0744F-576F-4A04-BC89-8F9D4690E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ω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895C5D-49C6-4F25-9C47-BA87ADF8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88" y="942628"/>
            <a:ext cx="4525006" cy="248637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474E272-BA34-4FF7-9B2F-5309BF73B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206" y="486031"/>
            <a:ext cx="4344006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3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3362AF-0992-443C-8B38-B8F2CCEC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37779F-A877-4696-9A41-F40976080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744"/>
            <a:ext cx="4620270" cy="359142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D717C9-0450-40E7-8023-AD0E78AB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798" y="291235"/>
            <a:ext cx="4486901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1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A6B977-DBE8-4F51-A3B4-D042936E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D06C5D4-C778-485E-8492-797ACB043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6450" y="924986"/>
            <a:ext cx="3396899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43E468-57AD-4D24-B75E-91729415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572" y="681037"/>
            <a:ext cx="4677428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8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2A92C4-EC27-4DBC-8DA5-95EA0B95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9D60B8-852F-4F72-A7AD-306F4584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99" y="1038605"/>
            <a:ext cx="5724410" cy="3845121"/>
          </a:xfrm>
          <a:prstGeom prst="rect">
            <a:avLst/>
          </a:prstGeom>
        </p:spPr>
      </p:pic>
      <p:pic>
        <p:nvPicPr>
          <p:cNvPr id="6" name="Θέση περιεχομένου 6">
            <a:extLst>
              <a:ext uri="{FF2B5EF4-FFF2-40B4-BE49-F238E27FC236}">
                <a16:creationId xmlns:a16="http://schemas.microsoft.com/office/drawing/2014/main" id="{7D758DB4-C098-41D3-A082-2294E083E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1368" y="344281"/>
            <a:ext cx="3396899" cy="4351338"/>
          </a:xfrm>
        </p:spPr>
      </p:pic>
    </p:spTree>
    <p:extLst>
      <p:ext uri="{BB962C8B-B14F-4D97-AF65-F5344CB8AC3E}">
        <p14:creationId xmlns:p14="http://schemas.microsoft.com/office/powerpoint/2010/main" val="884109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75639E-4F10-4456-9C40-9FA9D0A1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1256D95-B373-4EE8-BEC6-4FEC8EB86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9292" y="1027906"/>
            <a:ext cx="4483197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E36C14-B6EF-45A4-9D1C-5CB222E91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1548"/>
            <a:ext cx="4477375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26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589E05-D9FF-4F27-B668-6228B704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D738E7C-C75B-4925-9BC4-7D030A109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5" y="407320"/>
            <a:ext cx="9933710" cy="6402183"/>
          </a:xfrm>
        </p:spPr>
      </p:pic>
    </p:spTree>
    <p:extLst>
      <p:ext uri="{BB962C8B-B14F-4D97-AF65-F5344CB8AC3E}">
        <p14:creationId xmlns:p14="http://schemas.microsoft.com/office/powerpoint/2010/main" val="4178266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BBD79A-DF8E-4542-9BC9-68672F9B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D2F65E-2CC8-43FE-B720-8902ED29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75CE58A-04D9-4204-91B0-705362E99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62" y="556811"/>
            <a:ext cx="8964276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8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F1482-4C82-42F4-96E6-74C4D01A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5A021D-88AD-4D65-B6F8-818CC15B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0CEDB05-10E2-46D1-BE7A-D339E661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7422075" cy="31492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B101AD6-9835-4607-BDC9-A73235EC5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426" y="3034145"/>
            <a:ext cx="5054369" cy="32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83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AD9FF1-5AF7-450F-81D1-B8AA006D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52A037-0F9C-4639-AB13-CE3682510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47" y="209101"/>
            <a:ext cx="4267796" cy="321989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870122-82AD-443B-95E8-8665AB3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55" y="1537854"/>
            <a:ext cx="6328245" cy="417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57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648785-2BE0-4A6B-AA38-61DBD6EA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896C02-92BE-40BF-A5CA-23730BE5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C012D2-85F1-4076-94B9-150F7750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82" y="0"/>
            <a:ext cx="4440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28C184-98D5-4FA4-8B2E-B7CE0DA5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3CA4F3D-2C84-4590-BB42-CAEE828FC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2788" y="240434"/>
            <a:ext cx="4505954" cy="368668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8F09B42-AE4E-4148-8239-607A3678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58" y="815847"/>
            <a:ext cx="5498219" cy="477446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9FBFD63-EA0D-4174-A6D8-5CF7C197B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547" y="3927123"/>
            <a:ext cx="2780435" cy="276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9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73C980-43B8-40A9-80AC-CB6BAB6B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B50E5B9-48C1-43F5-B567-F113FCC4D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430" y="1706427"/>
            <a:ext cx="4334480" cy="409632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EC431E-8BDE-46D7-BC3F-1CA629B9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87" y="365125"/>
            <a:ext cx="4505954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9F1285-1B64-4A52-9D8E-A3594623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E740196-B589-4D14-ACDA-58DDF93A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84" y="365124"/>
            <a:ext cx="5463476" cy="23780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1B3AF0-E570-49C5-8ED8-2CE6CC7D1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004" y="752196"/>
            <a:ext cx="4267796" cy="398200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184BCE-0268-45CD-9184-BAF226AD4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55" y="2743199"/>
            <a:ext cx="6348289" cy="35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9BE7A1-914B-4BD3-A4A9-D088077A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300A53F-76B0-4B42-A198-B0D8425DA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7208" y="2752881"/>
            <a:ext cx="5570721" cy="376561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FA8B0D4-C234-4F55-AFDB-44E4AF16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31" y="365124"/>
            <a:ext cx="5921321" cy="25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6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A56F89-8234-489A-9DDD-E6F5DB10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CA39EB6-FC6A-45BF-B9FD-8C6123A03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53449"/>
            <a:ext cx="3996850" cy="4351338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D44EDB-6E4A-4B7D-B4ED-182A36C7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59" y="1343448"/>
            <a:ext cx="4505954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8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DC1231-2AC1-4262-B6E8-6058E3FE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0C68827-5113-450D-8C79-6FC4B2722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54" y="3387438"/>
            <a:ext cx="6092232" cy="1325563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A34826-1E41-4E82-A8E6-752203EB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54" y="365124"/>
            <a:ext cx="5117536" cy="241963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BCAE6EC-2FED-45C1-9098-AD34974B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918" y="681037"/>
            <a:ext cx="422969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710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AC144-287B-40D7-9F56-6DDA1F5E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3ECC02-809A-4E69-8DA7-648D97F31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022" y="629196"/>
            <a:ext cx="4486901" cy="354379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D490013-1846-47D3-BF02-158D9940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385" y="58191"/>
            <a:ext cx="2778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67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279B2D-ECBD-42A3-8071-2596A4B4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06AA28-2F65-4B55-8AC6-DB098878E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D874BF9-4350-4229-8B10-F7705D41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6" y="323561"/>
            <a:ext cx="3477110" cy="540142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FB5237-0FB6-4134-84ED-703A37F8F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14" y="365125"/>
            <a:ext cx="3343742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6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A7B977-ACA5-43D0-A903-7AC8560F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CACC17C-F799-48F8-BE13-91C1E4FA8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0286" y="365125"/>
            <a:ext cx="4208491" cy="61277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24A0BD2-0E7D-4053-BCD8-B744B856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79" y="365125"/>
            <a:ext cx="5200521" cy="62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9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177129-12A2-401C-9E75-BE8F1D37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ECB684-85DC-4D0B-81E3-824CBA41A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94" y="365125"/>
            <a:ext cx="8225762" cy="417975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18BC52-8D08-4CC6-8BC7-894B77A7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961" y="3429000"/>
            <a:ext cx="41969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9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E4472A-5FDB-42ED-BA8B-7FEB570B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BF2268-F4A6-4E88-A46E-A7BE18881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-167950"/>
            <a:ext cx="8001518" cy="6344913"/>
          </a:xfrm>
        </p:spPr>
      </p:pic>
    </p:spTree>
    <p:extLst>
      <p:ext uri="{BB962C8B-B14F-4D97-AF65-F5344CB8AC3E}">
        <p14:creationId xmlns:p14="http://schemas.microsoft.com/office/powerpoint/2010/main" val="54867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45F171-C829-49CA-96E7-43B06B69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044BB83-F3C3-4FF2-AD53-9F258A10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09" y="691052"/>
            <a:ext cx="6128537" cy="5475895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FAEE9FE-913D-4B98-85FA-E6954211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937" y="628258"/>
            <a:ext cx="4324954" cy="42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2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F56A0D-8BD6-4F3F-9FD3-A26F9F6F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036CB1-A570-4A3E-BF69-3447028C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95F01BA-F0DB-4A5B-8271-6C8DBCD1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2" y="365125"/>
            <a:ext cx="7854706" cy="35210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6AE51AB-090F-4611-9732-742898AE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700" y="3470564"/>
            <a:ext cx="4191468" cy="31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63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B59A96-6BC1-4B2C-9036-0216515D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4FB959B-360F-48AD-9BCB-E0D366E2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9272"/>
            <a:ext cx="8110073" cy="6186235"/>
          </a:xfrm>
        </p:spPr>
      </p:pic>
    </p:spTree>
    <p:extLst>
      <p:ext uri="{BB962C8B-B14F-4D97-AF65-F5344CB8AC3E}">
        <p14:creationId xmlns:p14="http://schemas.microsoft.com/office/powerpoint/2010/main" val="1566678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B88086-520D-43F1-BABD-6EE998CB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u="sng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1B728A9-E688-4C16-9898-7AC6BA3CB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90687"/>
            <a:ext cx="5667238" cy="352554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88159FF-4A62-4842-9590-F5920F9F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" y="230188"/>
            <a:ext cx="7848787" cy="14604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678088A-26CB-4971-AF15-2218C8365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5624"/>
            <a:ext cx="5271242" cy="33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7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E7CEB-71F3-4E6A-8EBB-8A6403AD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ΤΕΛΟΣ!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4A9E2-E507-4964-BBA6-07FF292F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6252296"/>
            <a:ext cx="845127" cy="481157"/>
          </a:xfrm>
        </p:spPr>
        <p:txBody>
          <a:bodyPr>
            <a:normAutofit/>
          </a:bodyPr>
          <a:lstStyle/>
          <a:p>
            <a:r>
              <a:rPr lang="el-GR" sz="1050" dirty="0"/>
              <a:t>261_</a:t>
            </a:r>
          </a:p>
        </p:txBody>
      </p:sp>
    </p:spTree>
    <p:extLst>
      <p:ext uri="{BB962C8B-B14F-4D97-AF65-F5344CB8AC3E}">
        <p14:creationId xmlns:p14="http://schemas.microsoft.com/office/powerpoint/2010/main" val="225593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2997DA-2294-4CBD-96FA-6B1FA551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86AF9F8-B848-4F1B-8E3B-CACC600F7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18" y="1545214"/>
            <a:ext cx="7247747" cy="327616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C97740F-3FE8-4169-8EDA-1EAB8216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65" y="1359359"/>
            <a:ext cx="436305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9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16E7BE-2264-4015-8420-B3E0B794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6B1A0C-E57A-473D-B46A-FD7F4D7D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C657D67-0EFD-4D87-A696-AD36D6EA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85" y="1829291"/>
            <a:ext cx="6653270" cy="32206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CE743F5-585E-4E9E-ACCE-8043A948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998" y="1324791"/>
            <a:ext cx="442021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8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62EDD7-8C31-488B-AE5E-331DC60E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66F00FB-1E4E-4059-B6EF-1940CBDA0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6435432" cy="394118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2A035A-9E2A-41C0-876F-F5530EF90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36" y="1027906"/>
            <a:ext cx="4420217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2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BD76C-5FBE-4B77-B19D-ADE85C9F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5B9564-2315-4365-8BD4-4BB387B5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7358"/>
            <a:ext cx="6636484" cy="4229690"/>
          </a:xfrm>
          <a:prstGeom prst="rect">
            <a:avLst/>
          </a:prstGeo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67058D7A-23FF-410D-A84F-34BAA414B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4684" y="1624907"/>
            <a:ext cx="4105848" cy="3934374"/>
          </a:xfrm>
        </p:spPr>
      </p:pic>
    </p:spTree>
    <p:extLst>
      <p:ext uri="{BB962C8B-B14F-4D97-AF65-F5344CB8AC3E}">
        <p14:creationId xmlns:p14="http://schemas.microsoft.com/office/powerpoint/2010/main" val="10198211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Ευρεία οθόνη</PresentationFormat>
  <Paragraphs>5</Paragraphs>
  <Slides>53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HelveticaNeueGreek-Bold</vt:lpstr>
      <vt:lpstr>Θέμα του Office</vt:lpstr>
      <vt:lpstr>Ψηλαφητά Οδηγά Σημεία στην Οσφυϊκή Μοίρα   και στην Περιοχή της Κοιλίας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ΤΕΛΟΣ!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Ψηλαφητά Οδηγά Σημεία στην Οσφυϊκή Μοίρα   και στην Περιοχή της Κοιλίας</dc:title>
  <dc:creator>Pinelopi vlotinou</dc:creator>
  <cp:lastModifiedBy>Pinelopi vlotinou</cp:lastModifiedBy>
  <cp:revision>6</cp:revision>
  <dcterms:created xsi:type="dcterms:W3CDTF">2024-10-14T20:43:38Z</dcterms:created>
  <dcterms:modified xsi:type="dcterms:W3CDTF">2024-10-14T21:25:35Z</dcterms:modified>
</cp:coreProperties>
</file>