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0" r:id="rId4"/>
    <p:sldId id="266" r:id="rId5"/>
    <p:sldId id="262" r:id="rId6"/>
    <p:sldId id="263" r:id="rId7"/>
    <p:sldId id="259" r:id="rId8"/>
    <p:sldId id="256" r:id="rId9"/>
    <p:sldId id="264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50F9E-717C-4071-844E-4E43AD63D084}" type="datetimeFigureOut">
              <a:rPr lang="el-GR" smtClean="0"/>
              <a:t>19/1/2021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2D9DD-DCAD-4D83-842B-D2930837D6B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3150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8023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AEC83-7E89-41B3-9DF5-2C2271B27E07}" type="datetime1">
              <a:rPr lang="el-GR" smtClean="0"/>
              <a:t>19/1/2021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276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19A4-403C-4AAF-B2B7-0483344DD504}" type="datetime1">
              <a:rPr lang="el-GR" smtClean="0"/>
              <a:t>19/1/2021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028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E4FF-B643-4A3F-9594-76EA26D44509}" type="datetime1">
              <a:rPr lang="el-GR" smtClean="0"/>
              <a:t>19/1/2021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691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001F-929B-4570-9681-B409D7785B0C}" type="datetime1">
              <a:rPr lang="el-GR" smtClean="0"/>
              <a:t>19/1/2021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538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7739-19EC-4FF8-9CE4-9A59EDA46C4B}" type="datetime1">
              <a:rPr lang="el-GR" smtClean="0"/>
              <a:t>19/1/2021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0424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105D-050C-4358-A895-61507B9FA3F4}" type="datetime1">
              <a:rPr lang="el-GR" smtClean="0"/>
              <a:t>19/1/2021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667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D19A-93B2-48F5-AC12-FD3CEEDB0573}" type="datetime1">
              <a:rPr lang="el-GR" smtClean="0"/>
              <a:t>19/1/2021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631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7F85-3901-4780-BD3B-EE649776405C}" type="datetime1">
              <a:rPr lang="el-GR" smtClean="0"/>
              <a:t>19/1/2021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316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F38-CCFB-49A9-A46D-644BE43699A5}" type="datetime1">
              <a:rPr lang="el-GR" smtClean="0"/>
              <a:t>19/1/2021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1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8752-88E4-4056-8223-EBC669C8A241}" type="datetime1">
              <a:rPr lang="el-GR" smtClean="0"/>
              <a:t>19/1/2021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3271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C917-8B70-4B44-932B-D61B93BD9369}" type="datetime1">
              <a:rPr lang="el-GR" smtClean="0"/>
              <a:t>19/1/2021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488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F86CA-0B38-4CB3-A831-98BB8C92B6D9}" type="datetime1">
              <a:rPr lang="el-GR" smtClean="0"/>
              <a:t>19/1/2021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922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1.png"/></Relationships>
</file>

<file path=ppt/slides/_rels/slide7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9.png"/><Relationship Id="rId21" Type="http://schemas.openxmlformats.org/officeDocument/2006/relationships/image" Target="../media/image16.png"/><Relationship Id="rId17" Type="http://schemas.openxmlformats.org/officeDocument/2006/relationships/image" Target="../media/image27.png"/><Relationship Id="rId2" Type="http://schemas.openxmlformats.org/officeDocument/2006/relationships/image" Target="../media/image150.png"/><Relationship Id="rId16" Type="http://schemas.openxmlformats.org/officeDocument/2006/relationships/image" Target="../media/image26.png"/><Relationship Id="rId20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25.png"/><Relationship Id="rId1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888418" y="2167199"/>
            <a:ext cx="562108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altLang="el-GR" sz="2800" b="1" dirty="0" smtClean="0"/>
              <a:t>ΑΠΟΜΑΣΤΕΥΣΗ</a:t>
            </a:r>
            <a:r>
              <a:rPr lang="en-US" altLang="el-GR" sz="2800" b="1" dirty="0" smtClean="0"/>
              <a:t> 2</a:t>
            </a:r>
          </a:p>
          <a:p>
            <a:pPr algn="ctr"/>
            <a:r>
              <a:rPr lang="el-GR" altLang="el-GR" sz="2800" b="1" dirty="0" smtClean="0"/>
              <a:t> / </a:t>
            </a:r>
            <a:r>
              <a:rPr lang="el-GR" altLang="el-GR" sz="2400" b="1" dirty="0" smtClean="0"/>
              <a:t>(ΑΝΑΓΕΝΝΗΣΗ)</a:t>
            </a:r>
            <a:endParaRPr lang="el-GR" altLang="el-GR" sz="2400" b="1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479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956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04" y="321754"/>
            <a:ext cx="3567687" cy="2982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915" y="321754"/>
            <a:ext cx="4028880" cy="293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92560" y="5217830"/>
                <a:ext cx="2637517" cy="687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𝜃𝜀𝜌𝜇</m:t>
                          </m:r>
                        </m:sub>
                      </m:sSub>
                      <m:r>
                        <a:rPr lang="el-GR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𝜇𝜀𝜎𝜂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𝜇𝜀𝜎𝜂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560" y="5217830"/>
                <a:ext cx="2637517" cy="6871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1104" y="4619832"/>
                <a:ext cx="3460691" cy="6771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𝜃𝜀𝜌𝜇</m:t>
                              </m:r>
                            </m:sub>
                          </m:sSub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𝐶𝐴𝑅𝑁𝑂𝑇</m:t>
                          </m:r>
                        </m:sub>
                      </m:sSub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𝜀𝜆𝛼𝜒𝜄𝜎𝜏𝜂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2000" b="0" i="0" smtClean="0">
                                  <a:latin typeface="Cambria Math" panose="02040503050406030204" pitchFamily="18" charset="0"/>
                                </a:rPr>
                                <m:t>μεγιστη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04" y="4619832"/>
                <a:ext cx="3460691" cy="67717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15421" y="4425539"/>
            <a:ext cx="3773876" cy="76825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715498" y="3658977"/>
            <a:ext cx="665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με την αύξηση της μέσης θερμοκρασίας πρόσδοσης της θερμότητας </a:t>
            </a:r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451104" y="3658977"/>
            <a:ext cx="3340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Βελτίωση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11405" y="3646633"/>
                <a:ext cx="976165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𝜃𝜀𝜌𝜇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405" y="3646633"/>
                <a:ext cx="976165" cy="394019"/>
              </a:xfrm>
              <a:prstGeom prst="rect">
                <a:avLst/>
              </a:prstGeom>
              <a:blipFill rotWithShape="0">
                <a:blip r:embed="rId7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endCxn id="4" idx="1"/>
          </p:cNvCxnSpPr>
          <p:nvPr/>
        </p:nvCxnSpPr>
        <p:spPr>
          <a:xfrm>
            <a:off x="2487570" y="3843642"/>
            <a:ext cx="222792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629535" y="6269013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14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620" y="4489947"/>
            <a:ext cx="45900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1.	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2. είναι αδύνατο να κατασκευασθεί στρόβιλος </a:t>
            </a:r>
          </a:p>
          <a:p>
            <a:r>
              <a:rPr lang="el-GR" dirty="0" smtClean="0"/>
              <a:t>που να λειτουργεί ταυτόχρονα σαν </a:t>
            </a:r>
          </a:p>
          <a:p>
            <a:r>
              <a:rPr lang="el-GR" dirty="0" err="1" smtClean="0"/>
              <a:t>εκτονωτής</a:t>
            </a:r>
            <a:r>
              <a:rPr lang="el-GR" dirty="0" smtClean="0"/>
              <a:t> και </a:t>
            </a:r>
            <a:r>
              <a:rPr lang="el-GR" dirty="0" err="1" smtClean="0"/>
              <a:t>εναλλάκτης</a:t>
            </a:r>
            <a:r>
              <a:rPr lang="el-GR" dirty="0" smtClean="0"/>
              <a:t> θερμότητας.</a:t>
            </a:r>
            <a:endParaRPr lang="el-GR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7" y="1354773"/>
            <a:ext cx="3709018" cy="28672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33543" y="4489947"/>
                <a:ext cx="17831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𝜅</m:t>
                        </m:r>
                      </m:sub>
                    </m:sSub>
                  </m:oMath>
                </a14:m>
                <a:r>
                  <a:rPr lang="en-US" dirty="0" smtClean="0"/>
                  <a:t> =</a:t>
                </a:r>
                <a:r>
                  <a:rPr lang="el-GR" dirty="0" smtClean="0"/>
                  <a:t> πολύ χαμηλός</a:t>
                </a:r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43" y="4489947"/>
                <a:ext cx="1783117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425" t="-28889" r="-7877" b="-5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6858750" y="674132"/>
            <a:ext cx="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58750" y="2368910"/>
            <a:ext cx="28567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με την αύξηση </a:t>
            </a:r>
          </a:p>
          <a:p>
            <a:r>
              <a:rPr lang="el-GR" dirty="0" smtClean="0"/>
              <a:t>της μέσης θερμοκρασίας </a:t>
            </a:r>
          </a:p>
          <a:p>
            <a:r>
              <a:rPr lang="el-GR" dirty="0" smtClean="0"/>
              <a:t>πρόσδοσης της θερμότητας </a:t>
            </a:r>
            <a:endParaRPr lang="el-GR" dirty="0"/>
          </a:p>
        </p:txBody>
      </p:sp>
      <p:sp>
        <p:nvSpPr>
          <p:cNvPr id="18" name="Rectangle 17"/>
          <p:cNvSpPr/>
          <p:nvPr/>
        </p:nvSpPr>
        <p:spPr>
          <a:xfrm>
            <a:off x="9694164" y="2252821"/>
            <a:ext cx="2497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προθέρμανση </a:t>
            </a:r>
            <a:endParaRPr lang="el-GR" dirty="0" smtClean="0"/>
          </a:p>
          <a:p>
            <a:r>
              <a:rPr lang="el-GR" dirty="0" smtClean="0"/>
              <a:t>του </a:t>
            </a:r>
            <a:r>
              <a:rPr lang="el-GR" dirty="0"/>
              <a:t>νερού τροφοδοσίας </a:t>
            </a:r>
            <a:endParaRPr lang="el-GR" dirty="0" smtClean="0"/>
          </a:p>
          <a:p>
            <a:r>
              <a:rPr lang="el-GR" dirty="0" smtClean="0"/>
              <a:t>του </a:t>
            </a:r>
            <a:r>
              <a:rPr lang="el-GR" dirty="0"/>
              <a:t>λέβητα</a:t>
            </a:r>
            <a:r>
              <a:rPr lang="el-GR" dirty="0" smtClean="0"/>
              <a:t>. </a:t>
            </a:r>
            <a:endParaRPr lang="el-GR" dirty="0"/>
          </a:p>
          <a:p>
            <a:r>
              <a:rPr lang="el-GR" dirty="0"/>
              <a:t> 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9287764" y="287503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0942828" y="3151690"/>
            <a:ext cx="21336" cy="451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778745" y="3621864"/>
            <a:ext cx="21381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 αφαίρεση όλης </a:t>
            </a:r>
          </a:p>
          <a:p>
            <a:r>
              <a:rPr lang="el-GR" dirty="0" smtClean="0"/>
              <a:t>της θερμότητας από </a:t>
            </a:r>
          </a:p>
          <a:p>
            <a:r>
              <a:rPr lang="el-GR" dirty="0" smtClean="0"/>
              <a:t>μέρος του ατμού </a:t>
            </a:r>
          </a:p>
          <a:p>
            <a:r>
              <a:rPr lang="el-GR" dirty="0" smtClean="0"/>
              <a:t>που εκτονώνεται</a:t>
            </a:r>
            <a:endParaRPr lang="el-GR" dirty="0"/>
          </a:p>
        </p:txBody>
      </p:sp>
      <p:sp>
        <p:nvSpPr>
          <p:cNvPr id="24" name="TextBox 23"/>
          <p:cNvSpPr txBox="1"/>
          <p:nvPr/>
        </p:nvSpPr>
        <p:spPr>
          <a:xfrm>
            <a:off x="9806432" y="5578565"/>
            <a:ext cx="208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u="sng" dirty="0" smtClean="0"/>
              <a:t>ΑΠΟΜΑΣΤΕΥΣΗ / ΑΝΑΓΕΝΝΗΣΗ</a:t>
            </a:r>
            <a:endParaRPr lang="el-GR" sz="2000" b="1" i="1" u="sng" dirty="0"/>
          </a:p>
        </p:txBody>
      </p:sp>
      <p:sp>
        <p:nvSpPr>
          <p:cNvPr id="22" name="Down Arrow 21"/>
          <p:cNvSpPr/>
          <p:nvPr/>
        </p:nvSpPr>
        <p:spPr>
          <a:xfrm>
            <a:off x="10560939" y="4990907"/>
            <a:ext cx="573786" cy="5177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279401" y="422598"/>
                <a:ext cx="2637517" cy="687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𝜃𝜀𝜌𝜇</m:t>
                          </m:r>
                        </m:sub>
                      </m:sSub>
                      <m:r>
                        <a:rPr lang="el-GR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𝜇𝜀𝜎𝜂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𝜇𝜀𝜎𝜂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9401" y="422598"/>
                <a:ext cx="2637517" cy="6871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719446" y="592495"/>
            <a:ext cx="1782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Βελτίωση του </a:t>
            </a:r>
            <a:endParaRPr lang="el-GR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7204964" y="1215620"/>
            <a:ext cx="497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7961376" y="1228126"/>
            <a:ext cx="578999" cy="1114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2080" y="193266"/>
            <a:ext cx="3848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Προσέγγιση</a:t>
            </a:r>
            <a:r>
              <a:rPr lang="en-US" u="sng" dirty="0" smtClean="0"/>
              <a:t> Rankine</a:t>
            </a:r>
            <a:r>
              <a:rPr lang="en-US" dirty="0" smtClean="0"/>
              <a:t>              </a:t>
            </a:r>
            <a:r>
              <a:rPr lang="en-US" u="sng" dirty="0" smtClean="0"/>
              <a:t>Carnot</a:t>
            </a:r>
            <a:endParaRPr lang="el-GR" u="sng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217279" y="422598"/>
            <a:ext cx="3987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743075" y="6318018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3</a:t>
            </a:fld>
            <a:endParaRPr lang="el-G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5498" y="469523"/>
            <a:ext cx="3441371" cy="262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360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7727" y="2692780"/>
            <a:ext cx="6132420" cy="383551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15755" y="128694"/>
            <a:ext cx="4657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ΑΠΟΜΑΣΤΕΥΟΜΕΝΟΣ ΚΥΚΛΟΣ ΙΣΧΥΟΣ ΑΤΜΟΥ</a:t>
            </a:r>
            <a:endParaRPr lang="el-GR" b="1" u="sng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7636" y="217551"/>
            <a:ext cx="4533900" cy="25336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80" y="590359"/>
            <a:ext cx="3821787" cy="321354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739199" y="405693"/>
            <a:ext cx="4380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/>
              <a:t>Ιδανική </a:t>
            </a:r>
            <a:r>
              <a:rPr lang="el-GR" b="1" i="1" u="sng" dirty="0" err="1" smtClean="0"/>
              <a:t>αδιαβατική</a:t>
            </a:r>
            <a:r>
              <a:rPr lang="el-GR" b="1" i="1" u="sng" dirty="0" smtClean="0"/>
              <a:t> συμπίεση / εκτόνωση</a:t>
            </a:r>
            <a:endParaRPr lang="el-GR" b="1" i="1" u="sng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54026" y="6586711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4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3619500" y="8890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Ανοικτός προθερμαντήρ</a:t>
            </a:r>
            <a:r>
              <a:rPr lang="el-GR" b="1" dirty="0" smtClean="0"/>
              <a:t>ας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830437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812312" y="-52126"/>
            <a:ext cx="4657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ΑΠΟΜΑΣΤΕΥΟΜΕΝΟΣ ΚΥΚΛΟΣ ΙΣΧΥΟΣ ΑΤΜΟΥ</a:t>
            </a:r>
            <a:endParaRPr lang="el-GR" b="1" u="sng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757737" y="6554134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5</a:t>
            </a:fld>
            <a:endParaRPr lang="el-G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124" y="2781372"/>
            <a:ext cx="5729885" cy="362172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88" y="4020314"/>
            <a:ext cx="4088360" cy="262344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536192" y="3851037"/>
            <a:ext cx="2657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u="sng" dirty="0" smtClean="0"/>
              <a:t>Κλειστός προθερμαντήρας</a:t>
            </a:r>
            <a:endParaRPr lang="el-GR" sz="1600" b="1" u="sng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05688" y="3851037"/>
            <a:ext cx="4259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364736" y="3851037"/>
            <a:ext cx="0" cy="2703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71873" y="347852"/>
            <a:ext cx="336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Ιδανική εκτόνωση/συμπίεση</a:t>
            </a:r>
            <a:endParaRPr lang="el-GR" b="1" u="sng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648" y="513331"/>
            <a:ext cx="3705225" cy="31908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9434" y="200097"/>
            <a:ext cx="4219575" cy="25812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89400" y="812800"/>
            <a:ext cx="283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Κλειστός προθερμαντήρας</a:t>
            </a:r>
            <a:endParaRPr lang="el-GR" b="1" u="sng" dirty="0"/>
          </a:p>
        </p:txBody>
      </p:sp>
    </p:spTree>
    <p:extLst>
      <p:ext uri="{BB962C8B-B14F-4D97-AF65-F5344CB8AC3E}">
        <p14:creationId xmlns:p14="http://schemas.microsoft.com/office/powerpoint/2010/main" val="339169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6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68747" y="1142738"/>
                <a:ext cx="7297767" cy="3350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𝜎𝜏𝜌𝜊𝛽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0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𝜀𝜅𝜏𝜊𝜈𝜔𝜎𝜂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[1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747" y="1142738"/>
                <a:ext cx="7297767" cy="335092"/>
              </a:xfrm>
              <a:prstGeom prst="rect">
                <a:avLst/>
              </a:prstGeom>
              <a:blipFill rotWithShape="0">
                <a:blip r:embed="rId2"/>
                <a:stretch>
                  <a:fillRect l="-835" r="-835" b="-2727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368747" y="2367462"/>
                <a:ext cx="4764959" cy="3350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𝛼𝜈𝜏𝜆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0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𝜎𝜐𝜇𝜋𝜄𝜀𝜎𝜂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  [1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l-GR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747" y="2367462"/>
                <a:ext cx="4764959" cy="335092"/>
              </a:xfrm>
              <a:prstGeom prst="rect">
                <a:avLst/>
              </a:prstGeom>
              <a:blipFill rotWithShape="0">
                <a:blip r:embed="rId3"/>
                <a:stretch>
                  <a:fillRect l="-1536" r="-1665" b="-2545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70347" y="3518733"/>
                <a:ext cx="16034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347" y="3518733"/>
                <a:ext cx="160345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521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368747" y="4481819"/>
                <a:ext cx="4866699" cy="676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𝜅𝛼𝜃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𝜀𝜅𝜏𝜊𝜈𝜔𝜎𝜂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𝜎𝜐𝜇𝜋𝜄𝜀𝜎𝜂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747" y="4481819"/>
                <a:ext cx="4866699" cy="67691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08" y="306067"/>
            <a:ext cx="3705225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615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5567" y="35712"/>
            <a:ext cx="5703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ΥΠΟΛΟΓΙΣΜΟΣ ΚΛΑΣΜΑΤΟΣ ΑΠΟΜΑΣΤΕΥΣΗΣ</a:t>
            </a:r>
            <a:r>
              <a:rPr lang="en-US" b="1" dirty="0" smtClean="0"/>
              <a:t>  y</a:t>
            </a:r>
            <a:r>
              <a:rPr lang="el-GR" b="1" dirty="0" smtClean="0"/>
              <a:t>  </a:t>
            </a:r>
            <a:endParaRPr lang="el-GR" b="1" dirty="0"/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4559808" y="3911060"/>
            <a:ext cx="17418" cy="14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778752" y="4571763"/>
                <a:ext cx="1579780" cy="665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Ν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8752" y="4571763"/>
                <a:ext cx="1579780" cy="6653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317260" y="4003035"/>
            <a:ext cx="3327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Επιλογή σημείων </a:t>
            </a:r>
            <a:r>
              <a:rPr lang="el-GR" b="1" u="sng" dirty="0" err="1" smtClean="0"/>
              <a:t>απομάστευσης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4924" y="4577008"/>
                <a:ext cx="4054123" cy="266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1. 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𝜆𝛼𝜇𝛽𝛼𝜈𝜊𝜈𝜏𝛼𝜄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𝜐</m:t>
                      </m:r>
                      <m:sSup>
                        <m:sSup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</a:rPr>
                        <m:t>ό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𝜓𝜄𝜈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𝛼𝜏𝜇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οπ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𝜅𝛼𝜄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𝜎𝜐𝜇𝜋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υκν</m:t>
                          </m:r>
                        </m:sub>
                      </m:sSub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24" y="4577008"/>
                <a:ext cx="4054123" cy="266035"/>
              </a:xfrm>
              <a:prstGeom prst="rect">
                <a:avLst/>
              </a:prstGeom>
              <a:blipFill rotWithShape="0">
                <a:blip r:embed="rId14"/>
                <a:stretch>
                  <a:fillRect l="-752" b="-279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9157" y="5444258"/>
                <a:ext cx="235102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3. 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𝛾𝜄𝛼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𝜋𝜌𝜊𝜃𝜀𝜌𝜇𝛼𝜈𝜏𝜂𝜌𝛼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: 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7" y="5444258"/>
                <a:ext cx="2351028" cy="246221"/>
              </a:xfrm>
              <a:prstGeom prst="rect">
                <a:avLst/>
              </a:prstGeom>
              <a:blipFill rotWithShape="0">
                <a:blip r:embed="rId15"/>
                <a:stretch>
                  <a:fillRect l="-1554" b="-35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157" y="5038315"/>
                <a:ext cx="400981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2. 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 panose="02040503050406030204" pitchFamily="18" charset="0"/>
                        </a:rPr>
                        <m:t>Αύξηση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 panose="02040503050406030204" pitchFamily="18" charset="0"/>
                        </a:rPr>
                        <m:t>ΔΤ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 panose="02040503050406030204" pitchFamily="18" charset="0"/>
                        </a:rPr>
                        <m:t>ίση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 panose="02040503050406030204" pitchFamily="18" charset="0"/>
                        </a:rPr>
                        <m:t>για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 panose="02040503050406030204" pitchFamily="18" charset="0"/>
                        </a:rPr>
                        <m:t>κάθε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 panose="02040503050406030204" pitchFamily="18" charset="0"/>
                        </a:rPr>
                        <m:t>προθερμαντήρα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7" y="5038315"/>
                <a:ext cx="4009816" cy="246221"/>
              </a:xfrm>
              <a:prstGeom prst="rect">
                <a:avLst/>
              </a:prstGeom>
              <a:blipFill rotWithShape="0">
                <a:blip r:embed="rId16"/>
                <a:stretch>
                  <a:fillRect l="-760" t="-2439" r="-1368" b="-317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17260" y="5813983"/>
                <a:ext cx="3040897" cy="5246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𝛼𝜋𝜊𝜇𝛼𝜎𝜏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𝛼𝜏𝜇𝜊𝜋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𝜎𝜐𝜇𝜋𝜐𝜅𝜈</m:t>
                              </m:r>
                            </m:sub>
                          </m:sSub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260" y="5813983"/>
                <a:ext cx="3040897" cy="52469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>
            <a:off x="4230624" y="787765"/>
            <a:ext cx="0" cy="5550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9157" y="4003035"/>
            <a:ext cx="40598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2580767" y="6505168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7</a:t>
            </a:fld>
            <a:endParaRPr lang="el-G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921431" y="672955"/>
            <a:ext cx="3818276" cy="21477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657446" y="3693422"/>
                <a:ext cx="4082261" cy="3098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=  1∙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446" y="3693422"/>
                <a:ext cx="4082261" cy="309828"/>
              </a:xfrm>
              <a:prstGeom prst="rect">
                <a:avLst/>
              </a:prstGeom>
              <a:blipFill rotWithShape="0">
                <a:blip r:embed="rId20"/>
                <a:stretch>
                  <a:fillRect b="-235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031064" y="3056179"/>
            <a:ext cx="3771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/>
              <a:t>   ε ί σ ο δ ο ς       =     έ ξ ο δ ο ς         </a:t>
            </a:r>
            <a:endParaRPr lang="el-GR" b="1" i="1" u="sng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56489" y="553862"/>
            <a:ext cx="3705225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03937" y="88568"/>
            <a:ext cx="5321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ΑΠΟΜΑΣΤΕΥΟΜΕΝΟΣ ΚΥΚΛΟΣ ΙΣΧΥΟΣ ΑΤΜΟΥ</a:t>
            </a:r>
            <a:endParaRPr lang="el-GR" b="1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1319351" y="343528"/>
            <a:ext cx="4649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/>
              <a:t>Πραγματική </a:t>
            </a:r>
            <a:r>
              <a:rPr lang="el-GR" b="1" i="1" u="sng" dirty="0" err="1" smtClean="0"/>
              <a:t>αδιαβατική</a:t>
            </a:r>
            <a:r>
              <a:rPr lang="el-GR" b="1" i="1" u="sng" dirty="0" smtClean="0"/>
              <a:t> συμπίεση / εκτόνωση</a:t>
            </a:r>
            <a:endParaRPr lang="el-GR" b="1" i="1" u="sng" dirty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501538" y="6526315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8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709233" y="5455919"/>
                <a:ext cx="1579780" cy="935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Ν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1′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6′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233" y="5455919"/>
                <a:ext cx="1579780" cy="93596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7766" y="4626846"/>
                <a:ext cx="4082261" cy="3098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6′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=  1∙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766" y="4626846"/>
                <a:ext cx="4082261" cy="309828"/>
              </a:xfrm>
              <a:prstGeom prst="rect">
                <a:avLst/>
              </a:prstGeom>
              <a:blipFill rotWithShape="0">
                <a:blip r:embed="rId3"/>
                <a:stretch>
                  <a:fillRect b="-235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4322" y="193784"/>
            <a:ext cx="4305300" cy="2571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479" y="964927"/>
            <a:ext cx="3752850" cy="3257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72150" y="2753331"/>
            <a:ext cx="567690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079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9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279400" y="203200"/>
            <a:ext cx="900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ΠΑΡΑΔΕΙΓΜΑ : πολλαπλή χρήση προθερμαντήρων νερού τροφοδοσίας</a:t>
            </a:r>
            <a:endParaRPr lang="el-GR" b="1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" y="1000125"/>
            <a:ext cx="6169718" cy="44735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2075" y="1000125"/>
            <a:ext cx="550545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182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211</Words>
  <Application>Microsoft Office PowerPoint</Application>
  <PresentationFormat>Widescreen</PresentationFormat>
  <Paragraphs>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51</cp:revision>
  <dcterms:created xsi:type="dcterms:W3CDTF">2020-12-31T08:43:41Z</dcterms:created>
  <dcterms:modified xsi:type="dcterms:W3CDTF">2021-01-19T16:37:54Z</dcterms:modified>
</cp:coreProperties>
</file>