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4" r:id="rId8"/>
    <p:sldId id="262" r:id="rId9"/>
    <p:sldId id="295" r:id="rId10"/>
    <p:sldId id="293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39" d="100"/>
          <a:sy n="39" d="100"/>
        </p:scale>
        <p:origin x="72" y="9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973CD6-3115-47BB-B81C-4EC9C1C81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939C0D9-97C0-4485-8CEC-08E484E35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0DE8807-BA15-4C9E-866E-2943825B3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A11E-C769-48BC-99C8-ADD12AE2BD08}" type="datetimeFigureOut">
              <a:rPr lang="el-GR" smtClean="0"/>
              <a:t>9/10/2024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A7EA413-11B9-4E51-86D2-62EE4397D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2B37F8E-E3D2-4EBC-8906-DC9160CA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13F0-E049-4DD4-A243-EBE2750A54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518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71A934-6646-472C-84AA-5C4178D4B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1E2D4EA-0D7A-49FB-B271-F28AC6C1A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FBD46D7-1F3E-41E1-BC6F-9EDA02FBC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A11E-C769-48BC-99C8-ADD12AE2BD08}" type="datetimeFigureOut">
              <a:rPr lang="el-GR" smtClean="0"/>
              <a:t>9/10/2024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C3A2E12-64DD-4905-86C8-26283A89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840B356-9A76-48AD-98FC-039B54C04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13F0-E049-4DD4-A243-EBE2750A54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679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A949584-92AF-489C-94FA-D7257379A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BAAF71B-5776-477D-9D97-C5DFC20A1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C9029E0-6FDC-4FF9-B46D-34854FEEB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A11E-C769-48BC-99C8-ADD12AE2BD08}" type="datetimeFigureOut">
              <a:rPr lang="el-GR" smtClean="0"/>
              <a:t>9/10/2024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FE45CB6-0FCC-4F4A-84B1-D5E5A3897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E460680-ED47-4DFB-9D5E-99333A4B5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13F0-E049-4DD4-A243-EBE2750A54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729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D8448A-8937-4165-A0B6-3587DEC88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1101F8A-8EAF-41D1-A0E0-49B90C676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C99DA0-048E-4773-9744-378C476C5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A11E-C769-48BC-99C8-ADD12AE2BD08}" type="datetimeFigureOut">
              <a:rPr lang="el-GR" smtClean="0"/>
              <a:t>9/10/2024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BA91BC1-CA0D-45E9-B252-4C0454191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6708ED7-12E1-4002-89AB-2DBFBB80A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13F0-E049-4DD4-A243-EBE2750A54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442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3699F3-4906-4426-B905-7DB01180A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723E031-9B3E-440F-BE77-DD53216AB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8435E95-55D4-487E-BD0F-6A79ABBE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A11E-C769-48BC-99C8-ADD12AE2BD08}" type="datetimeFigureOut">
              <a:rPr lang="el-GR" smtClean="0"/>
              <a:t>9/10/2024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0032F32-4633-4F36-98C6-4E63C5318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9C2C4A1-B02A-41BF-BEB3-A46BD79C2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13F0-E049-4DD4-A243-EBE2750A54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095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7B171F-A7C2-4991-AFFC-9B94CC110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F6DDCDD-8A97-4A65-9D13-E366E1277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4A6CF0E-641A-48D9-B792-D55065B5F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2C3BBD0-449C-423D-A880-4F1071A05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A11E-C769-48BC-99C8-ADD12AE2BD08}" type="datetimeFigureOut">
              <a:rPr lang="el-GR" smtClean="0"/>
              <a:t>9/10/2024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CA80E5A-C19B-4F57-AA35-40062D6E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353047E-F5F5-49B6-9241-C938798B9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13F0-E049-4DD4-A243-EBE2750A54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104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35E7F5-9495-45B2-976C-FF5ADE9C8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66E4518-5882-4372-847D-CAB2133E1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60844C3-F94A-46BD-BAC7-F10113D0D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09E4903-F25E-42DB-A061-640167292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A7F64A5-D52E-4975-88B0-5C6FC80BB6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370D3FF9-140C-417A-88D7-9618BC47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A11E-C769-48BC-99C8-ADD12AE2BD08}" type="datetimeFigureOut">
              <a:rPr lang="el-GR" smtClean="0"/>
              <a:t>9/10/2024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6F53442-EB14-44EF-B54C-EF4A96115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078B363A-9DED-4993-88C5-4FFC8150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13F0-E049-4DD4-A243-EBE2750A54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326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320AD7-6A4C-4C70-B574-D2C8D5380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5D3E9EB-9667-483B-A54A-CA20D9DF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A11E-C769-48BC-99C8-ADD12AE2BD08}" type="datetimeFigureOut">
              <a:rPr lang="el-GR" smtClean="0"/>
              <a:t>9/10/2024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6ACBAE6-8758-479D-B883-55CCB45A7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CA06BD5-04AC-4EB9-BB67-9F9A3B480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13F0-E049-4DD4-A243-EBE2750A54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0584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9B626CF-8B5B-4A70-9C49-1838E4AF9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A11E-C769-48BC-99C8-ADD12AE2BD08}" type="datetimeFigureOut">
              <a:rPr lang="el-GR" smtClean="0"/>
              <a:t>9/10/2024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BF0370B-6D70-48A3-B74B-8B563B9A0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916424-0D9A-481F-A63F-2F800EF76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13F0-E049-4DD4-A243-EBE2750A54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5129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3CCB84-FEE7-4C72-8876-6610FB27F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B6B11C9-1B2E-4D08-AF23-52320BA48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895D451-0874-44D7-B822-1AF3E2A4BB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3B5F3A2-2712-4DE2-81F9-D67082794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A11E-C769-48BC-99C8-ADD12AE2BD08}" type="datetimeFigureOut">
              <a:rPr lang="el-GR" smtClean="0"/>
              <a:t>9/10/2024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108F131-6793-47F2-9492-97E21DFA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E7C6210-5CA0-4D2D-AFB6-06B281796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13F0-E049-4DD4-A243-EBE2750A54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3147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BD668D-D265-4AAB-8E30-8A9293A40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60ED4DD9-5CB9-4EAB-9CEF-7A8D38A388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5B2B803-81A1-4DF2-9998-B3B4AC197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0219AEA-C969-40B1-9CD6-6CFC1EBE1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A11E-C769-48BC-99C8-ADD12AE2BD08}" type="datetimeFigureOut">
              <a:rPr lang="el-GR" smtClean="0"/>
              <a:t>9/10/2024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D0EF449-CA7C-4E6E-A1DF-9B6A89B6C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716AAC0-47DB-4F5F-B4EB-7676C0D6D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13F0-E049-4DD4-A243-EBE2750A54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273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8DA9404-E07A-4B2A-A511-A93D83B8E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86EB483-A909-42AF-B8DA-CD869FDDC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607C9FA-8751-4F13-9B85-1F70446095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9A11E-C769-48BC-99C8-ADD12AE2BD08}" type="datetimeFigureOut">
              <a:rPr lang="el-GR" smtClean="0"/>
              <a:t>9/10/2024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9758326-E03B-46F4-8D21-66CB1E5D8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BD5CDD4-51A7-4B6A-8BE2-15BD5F0F71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513F0-E049-4DD4-A243-EBE2750A54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316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A01A15-2A7E-4A77-8FB5-4458574B31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D482CE0-5C82-4FD3-8A03-D1CE304ECD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D65C087-F0C3-408E-81B5-6A3BBD183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889" y="2638314"/>
            <a:ext cx="8040222" cy="15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3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488683-2B86-4AA5-A46D-6EFEC520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5F3992F-8A2B-40F5-935B-0AA5F8275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D32D9E0-6A7A-43E3-82B0-0728DFB85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233" y="0"/>
            <a:ext cx="67375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30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F49B08-3715-46DD-92C7-82B6F5DFB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864C928-F61D-4967-9FA0-916B735532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8678" y="-135228"/>
            <a:ext cx="8169965" cy="7066290"/>
          </a:xfrm>
        </p:spPr>
      </p:pic>
    </p:spTree>
    <p:extLst>
      <p:ext uri="{BB962C8B-B14F-4D97-AF65-F5344CB8AC3E}">
        <p14:creationId xmlns:p14="http://schemas.microsoft.com/office/powerpoint/2010/main" val="4004259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9DEE54-4F7A-45A2-B9F7-E60932F4F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FB82436-16AA-4169-B078-8950EF2A8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4661" y="1149929"/>
            <a:ext cx="5325131" cy="4227920"/>
          </a:xfrm>
        </p:spPr>
      </p:pic>
    </p:spTree>
    <p:extLst>
      <p:ext uri="{BB962C8B-B14F-4D97-AF65-F5344CB8AC3E}">
        <p14:creationId xmlns:p14="http://schemas.microsoft.com/office/powerpoint/2010/main" val="856885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058EBA-8BA5-4810-A18C-08ADEA8B2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00CF9EC-A3A7-40AF-8D23-C8016450B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1F10DBA-66A3-4651-89CE-64A8D79AE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9793"/>
            <a:ext cx="8672989" cy="549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04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43361B-1DA6-47A1-8264-D1C4E64AD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F5B4AB4-95C7-4803-ABEB-180D25418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FDED7EC-48B4-4268-B2D6-449A2407D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90" y="365126"/>
            <a:ext cx="11018923" cy="60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90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463FB1-E2A0-44BB-85CB-F9746D7B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6DB9FA-42F3-4637-86C5-9BFF76571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37AF4E0-1CEB-4ECD-B6C3-771A87614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199" y="0"/>
            <a:ext cx="6473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40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3E1812-12B4-46F4-95D3-CB42BE2B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C87913E-3D8D-4568-8932-CA8245514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643F6DB-1AF6-4ACA-A782-5D3B456B3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06" y="914400"/>
            <a:ext cx="8531535" cy="399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50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E74C92-FD8C-4AB5-B653-86B309E07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915A48E-56C3-44E4-819C-73B534525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C782B55-D378-49F2-8071-9D7F10D29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339" y="1632"/>
            <a:ext cx="6900849" cy="587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82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B94172-00B0-4091-9E67-FDC2C5CE8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23FE5847-ED1F-407D-8A35-916B6BF3B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0312" y="5642011"/>
            <a:ext cx="4429743" cy="1124107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F75F42E0-FFB1-422F-994A-48F034CFC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74" y="365125"/>
            <a:ext cx="4363059" cy="2448267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F64E434-0ED1-423C-AF96-2E317AAF9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259" y="-15928"/>
            <a:ext cx="4448796" cy="565864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BBD836C4-5863-4379-80EF-3F0D4833F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987" y="3429000"/>
            <a:ext cx="2082527" cy="322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51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B0F95B-5D41-44C4-8EF2-68CFBADDF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35C1A73-E3BA-46C1-A38B-32C5334CC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9872" y="1825625"/>
            <a:ext cx="8892256" cy="4351338"/>
          </a:xfrm>
        </p:spPr>
      </p:pic>
    </p:spTree>
    <p:extLst>
      <p:ext uri="{BB962C8B-B14F-4D97-AF65-F5344CB8AC3E}">
        <p14:creationId xmlns:p14="http://schemas.microsoft.com/office/powerpoint/2010/main" val="190356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FDAE970-0108-4B66-AAD9-18521CABB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Ρόλος ΚΝΣ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2626FD2-5EEE-4853-83D1-A26792BA9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3712" y="195054"/>
            <a:ext cx="4229690" cy="2991267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E002604-C2C4-4C41-8350-F932CA001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080" y="3602106"/>
            <a:ext cx="4096322" cy="1962424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7A198C18-E0CA-4B57-B516-997D55907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080" y="5564530"/>
            <a:ext cx="4277322" cy="1190791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8F44748B-E1F8-4211-AF98-BD42091113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3402" y="2119372"/>
            <a:ext cx="4277322" cy="2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57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54F902-E890-4C87-BA19-E0E2DC1A9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67FC0A7-8222-4A4B-9561-0B435339C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AAE7CEE-A16C-4A70-AA47-3AD6B1565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181" y="170995"/>
            <a:ext cx="4753638" cy="651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41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09FCF4-7272-46B6-BAEA-FEC99A28A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A5F4CB0-10ED-4A5A-A576-E80B6EDE1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2713" y="190986"/>
            <a:ext cx="5804452" cy="6476028"/>
          </a:xfrm>
        </p:spPr>
      </p:pic>
    </p:spTree>
    <p:extLst>
      <p:ext uri="{BB962C8B-B14F-4D97-AF65-F5344CB8AC3E}">
        <p14:creationId xmlns:p14="http://schemas.microsoft.com/office/powerpoint/2010/main" val="1563086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9F033B-EE8F-499B-8CC0-83794D313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BB3CBA7-2E69-48CB-A871-60E7240E4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9E26C82-BAF8-4173-8C93-7A8DC4710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260" y="852128"/>
            <a:ext cx="4515480" cy="51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83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DDAD93F-5A5E-4B21-9788-EB072C627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7056A1E-195F-48D0-989E-1A29F3053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692" y="1431235"/>
            <a:ext cx="6076048" cy="317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6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C5C961C-7AB5-4E80-8460-3C3F63FA8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061" y="149688"/>
            <a:ext cx="7766370" cy="6027275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8059F837-13D6-484A-9B83-09289285A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431" y="2253069"/>
            <a:ext cx="2610214" cy="30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19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935BD99B-D94E-43A0-94CE-FBEB6043C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880" y="1311965"/>
            <a:ext cx="4448796" cy="914528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B19F1F2C-601E-4BF8-97F2-72E4031D6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451" y="169123"/>
            <a:ext cx="5787652" cy="86454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1F4468BD-D9E4-4F9F-8BAD-F9BEFBDF8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80" y="2256310"/>
            <a:ext cx="4467849" cy="628738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E0A256F1-B2B1-4FB8-9E89-4581FD8E54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161" y="2256310"/>
            <a:ext cx="4420217" cy="3629532"/>
          </a:xfrm>
          <a:prstGeom prst="rect">
            <a:avLst/>
          </a:prstGeom>
        </p:spPr>
      </p:pic>
      <p:sp>
        <p:nvSpPr>
          <p:cNvPr id="12" name="Βέλος: Κάτω 11">
            <a:extLst>
              <a:ext uri="{FF2B5EF4-FFF2-40B4-BE49-F238E27FC236}">
                <a16:creationId xmlns:a16="http://schemas.microsoft.com/office/drawing/2014/main" id="{5B355C54-44D2-4A9A-BE8D-738C45D4EFBF}"/>
              </a:ext>
            </a:extLst>
          </p:cNvPr>
          <p:cNvSpPr/>
          <p:nvPr/>
        </p:nvSpPr>
        <p:spPr>
          <a:xfrm>
            <a:off x="7490273" y="457200"/>
            <a:ext cx="1753118" cy="15703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86302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Βέλος: Κάτω 4">
            <a:extLst>
              <a:ext uri="{FF2B5EF4-FFF2-40B4-BE49-F238E27FC236}">
                <a16:creationId xmlns:a16="http://schemas.microsoft.com/office/drawing/2014/main" id="{1B91225D-AA9C-4B15-9FEE-B210C7F591F5}"/>
              </a:ext>
            </a:extLst>
          </p:cNvPr>
          <p:cNvSpPr/>
          <p:nvPr/>
        </p:nvSpPr>
        <p:spPr>
          <a:xfrm>
            <a:off x="7490273" y="457200"/>
            <a:ext cx="1753118" cy="15703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8B538FC9-56B7-4B85-A4C8-0150A0315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573" y="2513518"/>
            <a:ext cx="4515480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36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E71095-70FC-4A95-891C-2942877E0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E4983AC1-B67D-420B-B122-FB5E25BFD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977" y="4001294"/>
            <a:ext cx="4001058" cy="1143160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446A3EBB-4756-4C16-8423-B2338E9A3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23" y="181236"/>
            <a:ext cx="4563112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6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9AA1B08-8547-4F16-B1E6-939442C52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521" y="365125"/>
            <a:ext cx="5887278" cy="1325563"/>
          </a:xfrm>
        </p:spPr>
        <p:txBody>
          <a:bodyPr/>
          <a:lstStyle/>
          <a:p>
            <a:r>
              <a:rPr lang="el-GR" dirty="0"/>
              <a:t>…….Δομική διαίρεση….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F059FD1-4120-4333-8BBA-61AC2880A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130" y="521707"/>
            <a:ext cx="5067391" cy="4570809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2227C5B-6AEE-4BB0-9947-344E3305E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30" y="5159646"/>
            <a:ext cx="5067391" cy="77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72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445B06-4848-4585-9EF3-34C35EE5A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1CCD029-7EC5-428B-8DCB-53E89F16E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8628"/>
            <a:ext cx="9259957" cy="6644362"/>
          </a:xfrm>
        </p:spPr>
      </p:pic>
    </p:spTree>
    <p:extLst>
      <p:ext uri="{BB962C8B-B14F-4D97-AF65-F5344CB8AC3E}">
        <p14:creationId xmlns:p14="http://schemas.microsoft.com/office/powerpoint/2010/main" val="1392045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AB98BA-3F7D-46B8-BDCE-47CF5A285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B2D0AF0-1DA9-4DCA-9578-1FC89A8CE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609" y="212737"/>
            <a:ext cx="5922391" cy="5449085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1BEBD3D2-97F6-4F48-9A46-8065B9121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591" y="728495"/>
            <a:ext cx="4558255" cy="245202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2C301505-2038-4C1D-8CA7-CBBFF3474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590" y="3349487"/>
            <a:ext cx="4593209" cy="126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65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D6A9234B-91B3-4874-B6C3-8E542A979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94" y="199115"/>
            <a:ext cx="7095661" cy="1768833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F9D6DD5-811D-461C-AB1B-4C3D1F618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02" y="1689654"/>
            <a:ext cx="11732796" cy="429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4610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</Words>
  <Application>Microsoft Office PowerPoint</Application>
  <PresentationFormat>Ευρεία οθόνη</PresentationFormat>
  <Paragraphs>2</Paragraphs>
  <Slides>24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Θέμα του Office</vt:lpstr>
      <vt:lpstr>Παρουσίαση του PowerPoint</vt:lpstr>
      <vt:lpstr>Ρόλος ΚΝΣ</vt:lpstr>
      <vt:lpstr>Παρουσίαση του PowerPoint</vt:lpstr>
      <vt:lpstr>Παρουσίαση του PowerPoint</vt:lpstr>
      <vt:lpstr>Παρουσίαση του PowerPoint</vt:lpstr>
      <vt:lpstr>…….Δομική διαίρεση….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Pinelopi vlotinou</dc:creator>
  <cp:lastModifiedBy>Pinelopi vlotinou</cp:lastModifiedBy>
  <cp:revision>5</cp:revision>
  <dcterms:created xsi:type="dcterms:W3CDTF">2024-10-09T20:35:38Z</dcterms:created>
  <dcterms:modified xsi:type="dcterms:W3CDTF">2024-10-09T21:33:22Z</dcterms:modified>
</cp:coreProperties>
</file>