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58" r:id="rId6"/>
    <p:sldId id="259" r:id="rId7"/>
    <p:sldId id="260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0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13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66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48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4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79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13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99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D55E-2DC5-48F8-ABE9-79486C493743}" type="datetimeFigureOut">
              <a:rPr lang="el-GR" smtClean="0"/>
              <a:t>15/4/2022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8521-D551-4652-9253-8176AECBB6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41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0" y="716280"/>
            <a:ext cx="5988367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07080" y="5593080"/>
            <a:ext cx="568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Ρυθμική και Κινητική Αγωγή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3107" b="14762"/>
          <a:stretch/>
        </p:blipFill>
        <p:spPr>
          <a:xfrm rot="5400000">
            <a:off x="3292928" y="-1714499"/>
            <a:ext cx="5323117" cy="103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r="4678" b="50713"/>
          <a:stretch/>
        </p:blipFill>
        <p:spPr>
          <a:xfrm>
            <a:off x="1071122" y="-90418"/>
            <a:ext cx="9590314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3009" t="3056" r="8160" b="48513"/>
          <a:stretch/>
        </p:blipFill>
        <p:spPr>
          <a:xfrm>
            <a:off x="1388146" y="-134815"/>
            <a:ext cx="10058400" cy="64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r="5080" b="50856"/>
          <a:stretch/>
        </p:blipFill>
        <p:spPr>
          <a:xfrm>
            <a:off x="969312" y="-73536"/>
            <a:ext cx="10424160" cy="5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7521" r="9100" b="45961"/>
          <a:stretch/>
        </p:blipFill>
        <p:spPr>
          <a:xfrm rot="16200000">
            <a:off x="2583180" y="-1516380"/>
            <a:ext cx="633984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r="16687"/>
          <a:stretch/>
        </p:blipFill>
        <p:spPr>
          <a:xfrm rot="5400000">
            <a:off x="3093719" y="-2179317"/>
            <a:ext cx="5958841" cy="111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6776" b="42222"/>
          <a:stretch/>
        </p:blipFill>
        <p:spPr>
          <a:xfrm rot="16200000">
            <a:off x="3233058" y="-1861459"/>
            <a:ext cx="5715000" cy="104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5820"/>
          <a:stretch/>
        </p:blipFill>
        <p:spPr>
          <a:xfrm rot="5400000">
            <a:off x="2868385" y="-1681843"/>
            <a:ext cx="5508172" cy="101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10706" b="33175"/>
          <a:stretch/>
        </p:blipFill>
        <p:spPr>
          <a:xfrm rot="16200000">
            <a:off x="2465616" y="-1866902"/>
            <a:ext cx="6096000" cy="105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</Words>
  <Application>Microsoft Office PowerPoint</Application>
  <PresentationFormat>Ευρεία οθόνη</PresentationFormat>
  <Paragraphs>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13</cp:revision>
  <dcterms:created xsi:type="dcterms:W3CDTF">2021-05-11T09:47:04Z</dcterms:created>
  <dcterms:modified xsi:type="dcterms:W3CDTF">2022-04-15T08:07:38Z</dcterms:modified>
</cp:coreProperties>
</file>