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70" r:id="rId9"/>
    <p:sldId id="275" r:id="rId10"/>
    <p:sldId id="272" r:id="rId11"/>
    <p:sldId id="273" r:id="rId12"/>
    <p:sldId id="274" r:id="rId13"/>
    <p:sldId id="264" r:id="rId14"/>
    <p:sldId id="265" r:id="rId15"/>
    <p:sldId id="266" r:id="rId16"/>
    <p:sldId id="267" r:id="rId17"/>
    <p:sldId id="268" r:id="rId18"/>
    <p:sldId id="269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4" r:id="rId27"/>
    <p:sldId id="283" r:id="rId28"/>
    <p:sldId id="285" r:id="rId29"/>
    <p:sldId id="286" r:id="rId30"/>
    <p:sldId id="287" r:id="rId3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00F7CD-4C9F-4BA3-AFDA-88FE0AF3C776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2E820019-F398-4161-9846-A7C99A41FF08}">
      <dgm:prSet phldrT="[Κείμενο]"/>
      <dgm:spPr/>
      <dgm:t>
        <a:bodyPr/>
        <a:lstStyle/>
        <a:p>
          <a:r>
            <a:rPr lang="el-GR" dirty="0" smtClean="0"/>
            <a:t>Αναπαραγωγική ιατρική</a:t>
          </a:r>
          <a:endParaRPr lang="el-GR" dirty="0"/>
        </a:p>
      </dgm:t>
    </dgm:pt>
    <dgm:pt modelId="{F0C80E70-F703-49B6-8DCD-F4E610D5FFCC}" type="parTrans" cxnId="{28470F45-1B14-476D-A426-A26F9AE5824E}">
      <dgm:prSet/>
      <dgm:spPr/>
      <dgm:t>
        <a:bodyPr/>
        <a:lstStyle/>
        <a:p>
          <a:endParaRPr lang="el-GR"/>
        </a:p>
      </dgm:t>
    </dgm:pt>
    <dgm:pt modelId="{43CD2FA3-B7ED-4ACC-BA8E-8A450FAAF31E}" type="sibTrans" cxnId="{28470F45-1B14-476D-A426-A26F9AE5824E}">
      <dgm:prSet/>
      <dgm:spPr/>
      <dgm:t>
        <a:bodyPr/>
        <a:lstStyle/>
        <a:p>
          <a:endParaRPr lang="el-GR"/>
        </a:p>
      </dgm:t>
    </dgm:pt>
    <dgm:pt modelId="{E46D14C1-DC20-411B-A27C-FBF187125516}">
      <dgm:prSet phldrT="[Κείμενο]"/>
      <dgm:spPr/>
      <dgm:t>
        <a:bodyPr/>
        <a:lstStyle/>
        <a:p>
          <a:r>
            <a:rPr lang="el-GR" dirty="0" smtClean="0"/>
            <a:t>Ιατρική διάγνωση, θεραπεία</a:t>
          </a:r>
          <a:endParaRPr lang="el-GR" dirty="0"/>
        </a:p>
      </dgm:t>
    </dgm:pt>
    <dgm:pt modelId="{A5693FE0-3274-4B17-91C4-BDD84D7E6480}" type="parTrans" cxnId="{91BF9DB9-C337-41F5-91E8-65030168C762}">
      <dgm:prSet/>
      <dgm:spPr/>
      <dgm:t>
        <a:bodyPr/>
        <a:lstStyle/>
        <a:p>
          <a:endParaRPr lang="el-GR"/>
        </a:p>
      </dgm:t>
    </dgm:pt>
    <dgm:pt modelId="{BA62DA67-19B5-49E9-ACF9-F9E893ED591A}" type="sibTrans" cxnId="{91BF9DB9-C337-41F5-91E8-65030168C762}">
      <dgm:prSet/>
      <dgm:spPr/>
      <dgm:t>
        <a:bodyPr/>
        <a:lstStyle/>
        <a:p>
          <a:endParaRPr lang="el-GR"/>
        </a:p>
      </dgm:t>
    </dgm:pt>
    <dgm:pt modelId="{D7C15D86-C170-4212-A89E-6F6A8E52A9F2}">
      <dgm:prSet phldrT="[Κείμενο]"/>
      <dgm:spPr/>
      <dgm:t>
        <a:bodyPr/>
        <a:lstStyle/>
        <a:p>
          <a:r>
            <a:rPr lang="el-GR" dirty="0" smtClean="0"/>
            <a:t>Γιατροί, μαίες, νοσηλευτές </a:t>
          </a:r>
          <a:r>
            <a:rPr lang="el-GR" dirty="0" err="1" smtClean="0"/>
            <a:t>κ.ά</a:t>
          </a:r>
          <a:endParaRPr lang="el-GR" dirty="0"/>
        </a:p>
      </dgm:t>
    </dgm:pt>
    <dgm:pt modelId="{A981A758-906A-4B06-82A6-8518B6FDB026}" type="parTrans" cxnId="{65EF4E0C-ED19-4803-A469-0A3041346E4D}">
      <dgm:prSet/>
      <dgm:spPr/>
      <dgm:t>
        <a:bodyPr/>
        <a:lstStyle/>
        <a:p>
          <a:endParaRPr lang="el-GR"/>
        </a:p>
      </dgm:t>
    </dgm:pt>
    <dgm:pt modelId="{87C70387-010A-472B-948C-D39F7C4412FA}" type="sibTrans" cxnId="{65EF4E0C-ED19-4803-A469-0A3041346E4D}">
      <dgm:prSet/>
      <dgm:spPr/>
      <dgm:t>
        <a:bodyPr/>
        <a:lstStyle/>
        <a:p>
          <a:endParaRPr lang="el-GR"/>
        </a:p>
      </dgm:t>
    </dgm:pt>
    <dgm:pt modelId="{382AF130-1489-4153-9651-0A99DAD47C23}">
      <dgm:prSet phldrT="[Κείμενο]"/>
      <dgm:spPr/>
      <dgm:t>
        <a:bodyPr/>
        <a:lstStyle/>
        <a:p>
          <a:r>
            <a:rPr lang="el-GR" dirty="0" smtClean="0"/>
            <a:t>Ψυχολογία αναπαραγωγικής υγείας</a:t>
          </a:r>
          <a:endParaRPr lang="el-GR" dirty="0"/>
        </a:p>
      </dgm:t>
    </dgm:pt>
    <dgm:pt modelId="{3AC9BFAA-6BAD-46E7-8F1B-85CF124E0A6B}" type="parTrans" cxnId="{96BD73F3-8A89-4995-B1BC-594B28FE4030}">
      <dgm:prSet/>
      <dgm:spPr/>
      <dgm:t>
        <a:bodyPr/>
        <a:lstStyle/>
        <a:p>
          <a:endParaRPr lang="el-GR"/>
        </a:p>
      </dgm:t>
    </dgm:pt>
    <dgm:pt modelId="{3869DCDA-8B76-4ED1-A436-7C7BE915B2B9}" type="sibTrans" cxnId="{96BD73F3-8A89-4995-B1BC-594B28FE4030}">
      <dgm:prSet/>
      <dgm:spPr/>
      <dgm:t>
        <a:bodyPr/>
        <a:lstStyle/>
        <a:p>
          <a:endParaRPr lang="el-GR"/>
        </a:p>
      </dgm:t>
    </dgm:pt>
    <dgm:pt modelId="{FB8AE10B-42BB-48DC-8963-89A6148FD0ED}">
      <dgm:prSet phldrT="[Κείμενο]"/>
      <dgm:spPr/>
      <dgm:t>
        <a:bodyPr/>
        <a:lstStyle/>
        <a:p>
          <a:r>
            <a:rPr lang="el-GR" smtClean="0"/>
            <a:t>Ψυχολογική φροντίδα</a:t>
          </a:r>
          <a:endParaRPr lang="el-GR" dirty="0"/>
        </a:p>
      </dgm:t>
    </dgm:pt>
    <dgm:pt modelId="{EB32C5D1-34B5-47A5-9527-952B17195AD1}" type="parTrans" cxnId="{29B58B2E-6871-428B-8159-B25BD29ED2C8}">
      <dgm:prSet/>
      <dgm:spPr/>
      <dgm:t>
        <a:bodyPr/>
        <a:lstStyle/>
        <a:p>
          <a:endParaRPr lang="el-GR"/>
        </a:p>
      </dgm:t>
    </dgm:pt>
    <dgm:pt modelId="{D56215CA-3122-409F-8712-60E3CD381B12}" type="sibTrans" cxnId="{29B58B2E-6871-428B-8159-B25BD29ED2C8}">
      <dgm:prSet/>
      <dgm:spPr/>
      <dgm:t>
        <a:bodyPr/>
        <a:lstStyle/>
        <a:p>
          <a:endParaRPr lang="el-GR"/>
        </a:p>
      </dgm:t>
    </dgm:pt>
    <dgm:pt modelId="{B2F573C1-A4B2-431B-8C60-C55BC5BE4223}">
      <dgm:prSet phldrT="[Κείμενο]"/>
      <dgm:spPr/>
      <dgm:t>
        <a:bodyPr/>
        <a:lstStyle/>
        <a:p>
          <a:r>
            <a:rPr lang="el-GR" dirty="0" smtClean="0"/>
            <a:t>Σύμβουλοι </a:t>
          </a:r>
          <a:r>
            <a:rPr lang="el-GR" dirty="0" err="1" smtClean="0"/>
            <a:t>υπογονιμότητας</a:t>
          </a:r>
          <a:r>
            <a:rPr lang="el-GR" dirty="0" smtClean="0"/>
            <a:t>: Ψυχολόγοι, ψυχίατροι, κοινωνικοί λειτουργοί κ.ά.</a:t>
          </a:r>
          <a:endParaRPr lang="el-GR" dirty="0"/>
        </a:p>
      </dgm:t>
    </dgm:pt>
    <dgm:pt modelId="{9C439034-0AD3-4AB1-A76B-3E98AE7797FB}" type="parTrans" cxnId="{6B4517A4-5FDE-446D-93B4-EF9C057488CA}">
      <dgm:prSet/>
      <dgm:spPr/>
      <dgm:t>
        <a:bodyPr/>
        <a:lstStyle/>
        <a:p>
          <a:endParaRPr lang="el-GR"/>
        </a:p>
      </dgm:t>
    </dgm:pt>
    <dgm:pt modelId="{68B5BE75-3D4D-4044-91CE-63924FEF79AE}" type="sibTrans" cxnId="{6B4517A4-5FDE-446D-93B4-EF9C057488CA}">
      <dgm:prSet/>
      <dgm:spPr/>
      <dgm:t>
        <a:bodyPr/>
        <a:lstStyle/>
        <a:p>
          <a:endParaRPr lang="el-GR"/>
        </a:p>
      </dgm:t>
    </dgm:pt>
    <dgm:pt modelId="{439A58E7-E984-4F40-AF01-D56E74517196}" type="pres">
      <dgm:prSet presAssocID="{0900F7CD-4C9F-4BA3-AFDA-88FE0AF3C77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l-GR"/>
        </a:p>
      </dgm:t>
    </dgm:pt>
    <dgm:pt modelId="{FD25DD44-12AF-4CF4-8A8D-DF200CCFAFE3}" type="pres">
      <dgm:prSet presAssocID="{2E820019-F398-4161-9846-A7C99A41FF08}" presName="root" presStyleCnt="0"/>
      <dgm:spPr/>
    </dgm:pt>
    <dgm:pt modelId="{37E09823-9F28-4714-9069-1C0F25A630C9}" type="pres">
      <dgm:prSet presAssocID="{2E820019-F398-4161-9846-A7C99A41FF08}" presName="rootComposite" presStyleCnt="0"/>
      <dgm:spPr/>
    </dgm:pt>
    <dgm:pt modelId="{D0159685-02E2-42E8-8E77-B718C62171FF}" type="pres">
      <dgm:prSet presAssocID="{2E820019-F398-4161-9846-A7C99A41FF08}" presName="rootText" presStyleLbl="node1" presStyleIdx="0" presStyleCnt="2" custScaleX="128104"/>
      <dgm:spPr/>
      <dgm:t>
        <a:bodyPr/>
        <a:lstStyle/>
        <a:p>
          <a:endParaRPr lang="el-GR"/>
        </a:p>
      </dgm:t>
    </dgm:pt>
    <dgm:pt modelId="{A7C38D4E-E2B3-46E1-BF55-DB9ADF69A876}" type="pres">
      <dgm:prSet presAssocID="{2E820019-F398-4161-9846-A7C99A41FF08}" presName="rootConnector" presStyleLbl="node1" presStyleIdx="0" presStyleCnt="2"/>
      <dgm:spPr/>
      <dgm:t>
        <a:bodyPr/>
        <a:lstStyle/>
        <a:p>
          <a:endParaRPr lang="el-GR"/>
        </a:p>
      </dgm:t>
    </dgm:pt>
    <dgm:pt modelId="{AAFDA710-5DC7-4B3E-8873-A6A002933372}" type="pres">
      <dgm:prSet presAssocID="{2E820019-F398-4161-9846-A7C99A41FF08}" presName="childShape" presStyleCnt="0"/>
      <dgm:spPr/>
    </dgm:pt>
    <dgm:pt modelId="{C75FFC20-4E9D-4292-B3A5-14CAB20665D8}" type="pres">
      <dgm:prSet presAssocID="{A5693FE0-3274-4B17-91C4-BDD84D7E6480}" presName="Name13" presStyleLbl="parChTrans1D2" presStyleIdx="0" presStyleCnt="4"/>
      <dgm:spPr/>
      <dgm:t>
        <a:bodyPr/>
        <a:lstStyle/>
        <a:p>
          <a:endParaRPr lang="el-GR"/>
        </a:p>
      </dgm:t>
    </dgm:pt>
    <dgm:pt modelId="{6B441B95-5785-473F-AAA3-08B13224B1A6}" type="pres">
      <dgm:prSet presAssocID="{E46D14C1-DC20-411B-A27C-FBF187125516}" presName="childText" presStyleLbl="bgAcc1" presStyleIdx="0" presStyleCnt="4" custScaleX="148449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90F271D-1C9B-4EDA-BE6C-9D35D80431D0}" type="pres">
      <dgm:prSet presAssocID="{A981A758-906A-4B06-82A6-8518B6FDB026}" presName="Name13" presStyleLbl="parChTrans1D2" presStyleIdx="1" presStyleCnt="4"/>
      <dgm:spPr/>
      <dgm:t>
        <a:bodyPr/>
        <a:lstStyle/>
        <a:p>
          <a:endParaRPr lang="el-GR"/>
        </a:p>
      </dgm:t>
    </dgm:pt>
    <dgm:pt modelId="{164AC6C5-0407-4995-86F3-30D384FFFD80}" type="pres">
      <dgm:prSet presAssocID="{D7C15D86-C170-4212-A89E-6F6A8E52A9F2}" presName="childText" presStyleLbl="bgAcc1" presStyleIdx="1" presStyleCnt="4" custScaleX="191897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0CCC78A-4A3E-41CD-ADFF-BC4547EC92D8}" type="pres">
      <dgm:prSet presAssocID="{382AF130-1489-4153-9651-0A99DAD47C23}" presName="root" presStyleCnt="0"/>
      <dgm:spPr/>
    </dgm:pt>
    <dgm:pt modelId="{964E583F-4580-4E51-9F23-D4F9FF99BF12}" type="pres">
      <dgm:prSet presAssocID="{382AF130-1489-4153-9651-0A99DAD47C23}" presName="rootComposite" presStyleCnt="0"/>
      <dgm:spPr/>
    </dgm:pt>
    <dgm:pt modelId="{F0DE8E5A-609F-49EA-9E6C-AE669C182231}" type="pres">
      <dgm:prSet presAssocID="{382AF130-1489-4153-9651-0A99DAD47C23}" presName="rootText" presStyleLbl="node1" presStyleIdx="1" presStyleCnt="2" custScaleX="132684"/>
      <dgm:spPr/>
      <dgm:t>
        <a:bodyPr/>
        <a:lstStyle/>
        <a:p>
          <a:endParaRPr lang="el-GR"/>
        </a:p>
      </dgm:t>
    </dgm:pt>
    <dgm:pt modelId="{6876459C-E904-49BE-8B61-9E2B13132B45}" type="pres">
      <dgm:prSet presAssocID="{382AF130-1489-4153-9651-0A99DAD47C23}" presName="rootConnector" presStyleLbl="node1" presStyleIdx="1" presStyleCnt="2"/>
      <dgm:spPr/>
      <dgm:t>
        <a:bodyPr/>
        <a:lstStyle/>
        <a:p>
          <a:endParaRPr lang="el-GR"/>
        </a:p>
      </dgm:t>
    </dgm:pt>
    <dgm:pt modelId="{90F559D3-6789-4FDE-9129-E7987A618519}" type="pres">
      <dgm:prSet presAssocID="{382AF130-1489-4153-9651-0A99DAD47C23}" presName="childShape" presStyleCnt="0"/>
      <dgm:spPr/>
    </dgm:pt>
    <dgm:pt modelId="{F6EFC9D0-F465-4F39-8636-9E449A5C3BE3}" type="pres">
      <dgm:prSet presAssocID="{EB32C5D1-34B5-47A5-9527-952B17195AD1}" presName="Name13" presStyleLbl="parChTrans1D2" presStyleIdx="2" presStyleCnt="4"/>
      <dgm:spPr/>
      <dgm:t>
        <a:bodyPr/>
        <a:lstStyle/>
        <a:p>
          <a:endParaRPr lang="el-GR"/>
        </a:p>
      </dgm:t>
    </dgm:pt>
    <dgm:pt modelId="{360EDB7F-2ACB-4377-8AF2-82BA1B84337F}" type="pres">
      <dgm:prSet presAssocID="{FB8AE10B-42BB-48DC-8963-89A6148FD0ED}" presName="childText" presStyleLbl="bgAcc1" presStyleIdx="2" presStyleCnt="4" custScaleX="144391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1B541C3-D1DE-4225-8A83-46C2CD2C3878}" type="pres">
      <dgm:prSet presAssocID="{9C439034-0AD3-4AB1-A76B-3E98AE7797FB}" presName="Name13" presStyleLbl="parChTrans1D2" presStyleIdx="3" presStyleCnt="4"/>
      <dgm:spPr/>
      <dgm:t>
        <a:bodyPr/>
        <a:lstStyle/>
        <a:p>
          <a:endParaRPr lang="el-GR"/>
        </a:p>
      </dgm:t>
    </dgm:pt>
    <dgm:pt modelId="{4C181B6E-AE02-4084-A863-12613A046563}" type="pres">
      <dgm:prSet presAssocID="{B2F573C1-A4B2-431B-8C60-C55BC5BE4223}" presName="childText" presStyleLbl="bgAcc1" presStyleIdx="3" presStyleCnt="4" custScaleX="19094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6F8A51C5-8C0F-4FAA-B510-76B8681E66B1}" type="presOf" srcId="{382AF130-1489-4153-9651-0A99DAD47C23}" destId="{F0DE8E5A-609F-49EA-9E6C-AE669C182231}" srcOrd="0" destOrd="0" presId="urn:microsoft.com/office/officeart/2005/8/layout/hierarchy3"/>
    <dgm:cxn modelId="{A4E46A8D-B1B7-49F7-9BEF-85BC7066A18B}" type="presOf" srcId="{EB32C5D1-34B5-47A5-9527-952B17195AD1}" destId="{F6EFC9D0-F465-4F39-8636-9E449A5C3BE3}" srcOrd="0" destOrd="0" presId="urn:microsoft.com/office/officeart/2005/8/layout/hierarchy3"/>
    <dgm:cxn modelId="{28470F45-1B14-476D-A426-A26F9AE5824E}" srcId="{0900F7CD-4C9F-4BA3-AFDA-88FE0AF3C776}" destId="{2E820019-F398-4161-9846-A7C99A41FF08}" srcOrd="0" destOrd="0" parTransId="{F0C80E70-F703-49B6-8DCD-F4E610D5FFCC}" sibTransId="{43CD2FA3-B7ED-4ACC-BA8E-8A450FAAF31E}"/>
    <dgm:cxn modelId="{65EF4E0C-ED19-4803-A469-0A3041346E4D}" srcId="{2E820019-F398-4161-9846-A7C99A41FF08}" destId="{D7C15D86-C170-4212-A89E-6F6A8E52A9F2}" srcOrd="1" destOrd="0" parTransId="{A981A758-906A-4B06-82A6-8518B6FDB026}" sibTransId="{87C70387-010A-472B-948C-D39F7C4412FA}"/>
    <dgm:cxn modelId="{49B1D102-BCE6-4E92-A763-2827D9024E5B}" type="presOf" srcId="{A5693FE0-3274-4B17-91C4-BDD84D7E6480}" destId="{C75FFC20-4E9D-4292-B3A5-14CAB20665D8}" srcOrd="0" destOrd="0" presId="urn:microsoft.com/office/officeart/2005/8/layout/hierarchy3"/>
    <dgm:cxn modelId="{1F8AF0B9-F08E-4DDA-AC55-676E156A553B}" type="presOf" srcId="{382AF130-1489-4153-9651-0A99DAD47C23}" destId="{6876459C-E904-49BE-8B61-9E2B13132B45}" srcOrd="1" destOrd="0" presId="urn:microsoft.com/office/officeart/2005/8/layout/hierarchy3"/>
    <dgm:cxn modelId="{59232812-460E-408D-AC1F-56C973A2AC55}" type="presOf" srcId="{D7C15D86-C170-4212-A89E-6F6A8E52A9F2}" destId="{164AC6C5-0407-4995-86F3-30D384FFFD80}" srcOrd="0" destOrd="0" presId="urn:microsoft.com/office/officeart/2005/8/layout/hierarchy3"/>
    <dgm:cxn modelId="{6B4517A4-5FDE-446D-93B4-EF9C057488CA}" srcId="{382AF130-1489-4153-9651-0A99DAD47C23}" destId="{B2F573C1-A4B2-431B-8C60-C55BC5BE4223}" srcOrd="1" destOrd="0" parTransId="{9C439034-0AD3-4AB1-A76B-3E98AE7797FB}" sibTransId="{68B5BE75-3D4D-4044-91CE-63924FEF79AE}"/>
    <dgm:cxn modelId="{8EB7F150-08C0-4AE3-9EFD-50D22458B5B4}" type="presOf" srcId="{FB8AE10B-42BB-48DC-8963-89A6148FD0ED}" destId="{360EDB7F-2ACB-4377-8AF2-82BA1B84337F}" srcOrd="0" destOrd="0" presId="urn:microsoft.com/office/officeart/2005/8/layout/hierarchy3"/>
    <dgm:cxn modelId="{F5029068-8A05-480D-A073-A06962358438}" type="presOf" srcId="{0900F7CD-4C9F-4BA3-AFDA-88FE0AF3C776}" destId="{439A58E7-E984-4F40-AF01-D56E74517196}" srcOrd="0" destOrd="0" presId="urn:microsoft.com/office/officeart/2005/8/layout/hierarchy3"/>
    <dgm:cxn modelId="{C32FA2FA-63D3-4045-AFE7-04D9BD105DED}" type="presOf" srcId="{9C439034-0AD3-4AB1-A76B-3E98AE7797FB}" destId="{F1B541C3-D1DE-4225-8A83-46C2CD2C3878}" srcOrd="0" destOrd="0" presId="urn:microsoft.com/office/officeart/2005/8/layout/hierarchy3"/>
    <dgm:cxn modelId="{85B88992-0396-4527-BF20-BCE6EC369623}" type="presOf" srcId="{2E820019-F398-4161-9846-A7C99A41FF08}" destId="{D0159685-02E2-42E8-8E77-B718C62171FF}" srcOrd="0" destOrd="0" presId="urn:microsoft.com/office/officeart/2005/8/layout/hierarchy3"/>
    <dgm:cxn modelId="{2553C026-2D18-4057-A281-D13CD818DBA0}" type="presOf" srcId="{E46D14C1-DC20-411B-A27C-FBF187125516}" destId="{6B441B95-5785-473F-AAA3-08B13224B1A6}" srcOrd="0" destOrd="0" presId="urn:microsoft.com/office/officeart/2005/8/layout/hierarchy3"/>
    <dgm:cxn modelId="{91BF9DB9-C337-41F5-91E8-65030168C762}" srcId="{2E820019-F398-4161-9846-A7C99A41FF08}" destId="{E46D14C1-DC20-411B-A27C-FBF187125516}" srcOrd="0" destOrd="0" parTransId="{A5693FE0-3274-4B17-91C4-BDD84D7E6480}" sibTransId="{BA62DA67-19B5-49E9-ACF9-F9E893ED591A}"/>
    <dgm:cxn modelId="{33119EAF-C812-4C9C-B44A-120A8B41FD4F}" type="presOf" srcId="{A981A758-906A-4B06-82A6-8518B6FDB026}" destId="{A90F271D-1C9B-4EDA-BE6C-9D35D80431D0}" srcOrd="0" destOrd="0" presId="urn:microsoft.com/office/officeart/2005/8/layout/hierarchy3"/>
    <dgm:cxn modelId="{AD22DDB1-1925-4BF1-81D8-CB90C000DC06}" type="presOf" srcId="{B2F573C1-A4B2-431B-8C60-C55BC5BE4223}" destId="{4C181B6E-AE02-4084-A863-12613A046563}" srcOrd="0" destOrd="0" presId="urn:microsoft.com/office/officeart/2005/8/layout/hierarchy3"/>
    <dgm:cxn modelId="{29B58B2E-6871-428B-8159-B25BD29ED2C8}" srcId="{382AF130-1489-4153-9651-0A99DAD47C23}" destId="{FB8AE10B-42BB-48DC-8963-89A6148FD0ED}" srcOrd="0" destOrd="0" parTransId="{EB32C5D1-34B5-47A5-9527-952B17195AD1}" sibTransId="{D56215CA-3122-409F-8712-60E3CD381B12}"/>
    <dgm:cxn modelId="{A6143ED0-190A-4B8B-BC17-C72799953939}" type="presOf" srcId="{2E820019-F398-4161-9846-A7C99A41FF08}" destId="{A7C38D4E-E2B3-46E1-BF55-DB9ADF69A876}" srcOrd="1" destOrd="0" presId="urn:microsoft.com/office/officeart/2005/8/layout/hierarchy3"/>
    <dgm:cxn modelId="{96BD73F3-8A89-4995-B1BC-594B28FE4030}" srcId="{0900F7CD-4C9F-4BA3-AFDA-88FE0AF3C776}" destId="{382AF130-1489-4153-9651-0A99DAD47C23}" srcOrd="1" destOrd="0" parTransId="{3AC9BFAA-6BAD-46E7-8F1B-85CF124E0A6B}" sibTransId="{3869DCDA-8B76-4ED1-A436-7C7BE915B2B9}"/>
    <dgm:cxn modelId="{78262A25-15CA-4C93-8792-443FF5473526}" type="presParOf" srcId="{439A58E7-E984-4F40-AF01-D56E74517196}" destId="{FD25DD44-12AF-4CF4-8A8D-DF200CCFAFE3}" srcOrd="0" destOrd="0" presId="urn:microsoft.com/office/officeart/2005/8/layout/hierarchy3"/>
    <dgm:cxn modelId="{74C673F1-B517-40F4-A96D-1A6200842824}" type="presParOf" srcId="{FD25DD44-12AF-4CF4-8A8D-DF200CCFAFE3}" destId="{37E09823-9F28-4714-9069-1C0F25A630C9}" srcOrd="0" destOrd="0" presId="urn:microsoft.com/office/officeart/2005/8/layout/hierarchy3"/>
    <dgm:cxn modelId="{A5F24BA5-68C0-48B7-A54C-884DFF50A793}" type="presParOf" srcId="{37E09823-9F28-4714-9069-1C0F25A630C9}" destId="{D0159685-02E2-42E8-8E77-B718C62171FF}" srcOrd="0" destOrd="0" presId="urn:microsoft.com/office/officeart/2005/8/layout/hierarchy3"/>
    <dgm:cxn modelId="{7452C1F9-FF73-40FD-81B1-7191D0E15E93}" type="presParOf" srcId="{37E09823-9F28-4714-9069-1C0F25A630C9}" destId="{A7C38D4E-E2B3-46E1-BF55-DB9ADF69A876}" srcOrd="1" destOrd="0" presId="urn:microsoft.com/office/officeart/2005/8/layout/hierarchy3"/>
    <dgm:cxn modelId="{888D4FE1-BC50-4A35-BCC4-00E8F391ACBA}" type="presParOf" srcId="{FD25DD44-12AF-4CF4-8A8D-DF200CCFAFE3}" destId="{AAFDA710-5DC7-4B3E-8873-A6A002933372}" srcOrd="1" destOrd="0" presId="urn:microsoft.com/office/officeart/2005/8/layout/hierarchy3"/>
    <dgm:cxn modelId="{18CBDC61-415D-42DA-8D8E-A7241147CC93}" type="presParOf" srcId="{AAFDA710-5DC7-4B3E-8873-A6A002933372}" destId="{C75FFC20-4E9D-4292-B3A5-14CAB20665D8}" srcOrd="0" destOrd="0" presId="urn:microsoft.com/office/officeart/2005/8/layout/hierarchy3"/>
    <dgm:cxn modelId="{2947AEE1-4D86-40E9-BF97-911A2B0235BE}" type="presParOf" srcId="{AAFDA710-5DC7-4B3E-8873-A6A002933372}" destId="{6B441B95-5785-473F-AAA3-08B13224B1A6}" srcOrd="1" destOrd="0" presId="urn:microsoft.com/office/officeart/2005/8/layout/hierarchy3"/>
    <dgm:cxn modelId="{C1831440-D4CC-4CF8-A044-7A65B3E7011C}" type="presParOf" srcId="{AAFDA710-5DC7-4B3E-8873-A6A002933372}" destId="{A90F271D-1C9B-4EDA-BE6C-9D35D80431D0}" srcOrd="2" destOrd="0" presId="urn:microsoft.com/office/officeart/2005/8/layout/hierarchy3"/>
    <dgm:cxn modelId="{8E06804F-AC62-4255-91FF-399D08292C19}" type="presParOf" srcId="{AAFDA710-5DC7-4B3E-8873-A6A002933372}" destId="{164AC6C5-0407-4995-86F3-30D384FFFD80}" srcOrd="3" destOrd="0" presId="urn:microsoft.com/office/officeart/2005/8/layout/hierarchy3"/>
    <dgm:cxn modelId="{02FA9444-966C-4D30-AC68-0A2FE95DF7BE}" type="presParOf" srcId="{439A58E7-E984-4F40-AF01-D56E74517196}" destId="{D0CCC78A-4A3E-41CD-ADFF-BC4547EC92D8}" srcOrd="1" destOrd="0" presId="urn:microsoft.com/office/officeart/2005/8/layout/hierarchy3"/>
    <dgm:cxn modelId="{DF59CE72-56BD-40E2-A8C0-C2FB42B02EF4}" type="presParOf" srcId="{D0CCC78A-4A3E-41CD-ADFF-BC4547EC92D8}" destId="{964E583F-4580-4E51-9F23-D4F9FF99BF12}" srcOrd="0" destOrd="0" presId="urn:microsoft.com/office/officeart/2005/8/layout/hierarchy3"/>
    <dgm:cxn modelId="{11CE9656-6A37-49C9-917B-172555844E8B}" type="presParOf" srcId="{964E583F-4580-4E51-9F23-D4F9FF99BF12}" destId="{F0DE8E5A-609F-49EA-9E6C-AE669C182231}" srcOrd="0" destOrd="0" presId="urn:microsoft.com/office/officeart/2005/8/layout/hierarchy3"/>
    <dgm:cxn modelId="{9A28FF04-DDFB-4DE8-A6D0-2C5D7A52F594}" type="presParOf" srcId="{964E583F-4580-4E51-9F23-D4F9FF99BF12}" destId="{6876459C-E904-49BE-8B61-9E2B13132B45}" srcOrd="1" destOrd="0" presId="urn:microsoft.com/office/officeart/2005/8/layout/hierarchy3"/>
    <dgm:cxn modelId="{2AD90CEF-885F-48D8-882A-949C5468E34B}" type="presParOf" srcId="{D0CCC78A-4A3E-41CD-ADFF-BC4547EC92D8}" destId="{90F559D3-6789-4FDE-9129-E7987A618519}" srcOrd="1" destOrd="0" presId="urn:microsoft.com/office/officeart/2005/8/layout/hierarchy3"/>
    <dgm:cxn modelId="{FB1F15BB-282D-44F9-802B-C70A7FE2814C}" type="presParOf" srcId="{90F559D3-6789-4FDE-9129-E7987A618519}" destId="{F6EFC9D0-F465-4F39-8636-9E449A5C3BE3}" srcOrd="0" destOrd="0" presId="urn:microsoft.com/office/officeart/2005/8/layout/hierarchy3"/>
    <dgm:cxn modelId="{31AAD735-D783-44F5-BCC5-777ED813A6D2}" type="presParOf" srcId="{90F559D3-6789-4FDE-9129-E7987A618519}" destId="{360EDB7F-2ACB-4377-8AF2-82BA1B84337F}" srcOrd="1" destOrd="0" presId="urn:microsoft.com/office/officeart/2005/8/layout/hierarchy3"/>
    <dgm:cxn modelId="{829039E8-70B4-4D1E-8ADF-57C07D8BECC1}" type="presParOf" srcId="{90F559D3-6789-4FDE-9129-E7987A618519}" destId="{F1B541C3-D1DE-4225-8A83-46C2CD2C3878}" srcOrd="2" destOrd="0" presId="urn:microsoft.com/office/officeart/2005/8/layout/hierarchy3"/>
    <dgm:cxn modelId="{5FC5E595-85A4-4153-A827-37DEC9AE1E45}" type="presParOf" srcId="{90F559D3-6789-4FDE-9129-E7987A618519}" destId="{4C181B6E-AE02-4084-A863-12613A046563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A26BFFC-B014-40E7-8F63-82EFE63B66C9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DBD484DA-067B-4689-BACF-39E516CB61C3}">
      <dgm:prSet phldrT="[Κείμενο]" custT="1"/>
      <dgm:spPr/>
      <dgm:t>
        <a:bodyPr/>
        <a:lstStyle/>
        <a:p>
          <a:r>
            <a:rPr lang="el-GR" sz="2400" dirty="0" smtClean="0"/>
            <a:t>Γνωστική αξιολόγηση / εκτίμηση: </a:t>
          </a:r>
        </a:p>
        <a:p>
          <a:r>
            <a:rPr lang="el-GR" sz="2400" dirty="0" smtClean="0"/>
            <a:t>Πρωτογενής - Δευτερογενής</a:t>
          </a:r>
          <a:endParaRPr lang="el-GR" sz="2400" dirty="0"/>
        </a:p>
      </dgm:t>
    </dgm:pt>
    <dgm:pt modelId="{4CDDE357-43C5-4FDE-B3D1-14AA12828D70}" type="parTrans" cxnId="{297FC790-F982-4654-A779-3A991C28D0A9}">
      <dgm:prSet/>
      <dgm:spPr/>
      <dgm:t>
        <a:bodyPr/>
        <a:lstStyle/>
        <a:p>
          <a:endParaRPr lang="el-GR"/>
        </a:p>
      </dgm:t>
    </dgm:pt>
    <dgm:pt modelId="{78389E70-0F2E-47A4-B9B9-409242A65595}" type="sibTrans" cxnId="{297FC790-F982-4654-A779-3A991C28D0A9}">
      <dgm:prSet/>
      <dgm:spPr/>
      <dgm:t>
        <a:bodyPr/>
        <a:lstStyle/>
        <a:p>
          <a:endParaRPr lang="el-GR"/>
        </a:p>
      </dgm:t>
    </dgm:pt>
    <dgm:pt modelId="{155E4FE6-DE12-4B87-A0E3-23C05BEB015B}">
      <dgm:prSet phldrT="[Κείμενο]" custT="1"/>
      <dgm:spPr/>
      <dgm:t>
        <a:bodyPr/>
        <a:lstStyle/>
        <a:p>
          <a:r>
            <a:rPr lang="el-GR" sz="2400" dirty="0" smtClean="0"/>
            <a:t>Στρατηγικές αντιμετώπισης του στρες:</a:t>
          </a:r>
        </a:p>
        <a:p>
          <a:r>
            <a:rPr lang="el-GR" sz="2400" dirty="0" smtClean="0"/>
            <a:t>-εστιασμένες στο πρόβλημα </a:t>
          </a:r>
        </a:p>
        <a:p>
          <a:r>
            <a:rPr lang="el-GR" sz="2400" dirty="0" smtClean="0"/>
            <a:t>-εστιασμένες στο συναίσθημα</a:t>
          </a:r>
        </a:p>
      </dgm:t>
    </dgm:pt>
    <dgm:pt modelId="{6CDFB943-25DA-4037-B74A-D51E28E8C575}" type="parTrans" cxnId="{8B48252C-B201-4F90-B997-0F6F8FEE2E2F}">
      <dgm:prSet/>
      <dgm:spPr/>
      <dgm:t>
        <a:bodyPr/>
        <a:lstStyle/>
        <a:p>
          <a:endParaRPr lang="el-GR"/>
        </a:p>
      </dgm:t>
    </dgm:pt>
    <dgm:pt modelId="{6D723DEE-4423-442F-9701-B26317DB3352}" type="sibTrans" cxnId="{8B48252C-B201-4F90-B997-0F6F8FEE2E2F}">
      <dgm:prSet/>
      <dgm:spPr/>
      <dgm:t>
        <a:bodyPr/>
        <a:lstStyle/>
        <a:p>
          <a:endParaRPr lang="el-GR"/>
        </a:p>
      </dgm:t>
    </dgm:pt>
    <dgm:pt modelId="{A41E26D3-3FFD-4435-92B0-D8558FCE7560}">
      <dgm:prSet phldrT="[Κείμενο]" custT="1"/>
      <dgm:spPr/>
      <dgm:t>
        <a:bodyPr/>
        <a:lstStyle/>
        <a:p>
          <a:r>
            <a:rPr lang="el-GR" sz="2400" dirty="0" smtClean="0"/>
            <a:t>Ψυχολογική προσαρμογή</a:t>
          </a:r>
          <a:endParaRPr lang="el-GR" sz="2400" dirty="0"/>
        </a:p>
      </dgm:t>
    </dgm:pt>
    <dgm:pt modelId="{73187674-02F2-4D56-AEA5-375D279D048D}" type="parTrans" cxnId="{FFAC96E6-0FF0-4D7E-9DB6-14F72AA661FC}">
      <dgm:prSet/>
      <dgm:spPr/>
      <dgm:t>
        <a:bodyPr/>
        <a:lstStyle/>
        <a:p>
          <a:endParaRPr lang="el-GR"/>
        </a:p>
      </dgm:t>
    </dgm:pt>
    <dgm:pt modelId="{7D7219C2-E0F8-4936-A073-D414BA5925ED}" type="sibTrans" cxnId="{FFAC96E6-0FF0-4D7E-9DB6-14F72AA661FC}">
      <dgm:prSet/>
      <dgm:spPr/>
      <dgm:t>
        <a:bodyPr/>
        <a:lstStyle/>
        <a:p>
          <a:endParaRPr lang="el-GR"/>
        </a:p>
      </dgm:t>
    </dgm:pt>
    <dgm:pt modelId="{B0DF7ED5-296B-4A2D-834D-386A252B50AF}" type="pres">
      <dgm:prSet presAssocID="{3A26BFFC-B014-40E7-8F63-82EFE63B66C9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294F5037-BFCC-43C8-8920-75658FFF2ADC}" type="pres">
      <dgm:prSet presAssocID="{3A26BFFC-B014-40E7-8F63-82EFE63B66C9}" presName="dummyMaxCanvas" presStyleCnt="0">
        <dgm:presLayoutVars/>
      </dgm:prSet>
      <dgm:spPr/>
    </dgm:pt>
    <dgm:pt modelId="{2E3B90C4-5C1B-4822-BEB3-69EC8DCE841D}" type="pres">
      <dgm:prSet presAssocID="{3A26BFFC-B014-40E7-8F63-82EFE63B66C9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F3ACC5E-DF1D-4DEB-AD84-45381FBC5D69}" type="pres">
      <dgm:prSet presAssocID="{3A26BFFC-B014-40E7-8F63-82EFE63B66C9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B3653C8-7D7A-45A1-8CF3-F92EB0DD5FE6}" type="pres">
      <dgm:prSet presAssocID="{3A26BFFC-B014-40E7-8F63-82EFE63B66C9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A9C3F69-1FDD-4414-8CEA-F77B3F9A11C7}" type="pres">
      <dgm:prSet presAssocID="{3A26BFFC-B014-40E7-8F63-82EFE63B66C9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9BA0BAF-F01B-4A71-8A7C-829BE05F5615}" type="pres">
      <dgm:prSet presAssocID="{3A26BFFC-B014-40E7-8F63-82EFE63B66C9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0D82F44-31F0-41C1-B91F-968DB502BB4D}" type="pres">
      <dgm:prSet presAssocID="{3A26BFFC-B014-40E7-8F63-82EFE63B66C9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253D1A4-6B2E-4E1C-A558-B9AA792F353A}" type="pres">
      <dgm:prSet presAssocID="{3A26BFFC-B014-40E7-8F63-82EFE63B66C9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DD388F2-85C6-4364-9E66-2198AB19D34F}" type="pres">
      <dgm:prSet presAssocID="{3A26BFFC-B014-40E7-8F63-82EFE63B66C9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8B48252C-B201-4F90-B997-0F6F8FEE2E2F}" srcId="{3A26BFFC-B014-40E7-8F63-82EFE63B66C9}" destId="{155E4FE6-DE12-4B87-A0E3-23C05BEB015B}" srcOrd="1" destOrd="0" parTransId="{6CDFB943-25DA-4037-B74A-D51E28E8C575}" sibTransId="{6D723DEE-4423-442F-9701-B26317DB3352}"/>
    <dgm:cxn modelId="{95DE3E87-CCAF-416A-B5A4-15B3262AF45F}" type="presOf" srcId="{3A26BFFC-B014-40E7-8F63-82EFE63B66C9}" destId="{B0DF7ED5-296B-4A2D-834D-386A252B50AF}" srcOrd="0" destOrd="0" presId="urn:microsoft.com/office/officeart/2005/8/layout/vProcess5"/>
    <dgm:cxn modelId="{DC25F704-9408-4B39-9B2D-6342D6CCE670}" type="presOf" srcId="{155E4FE6-DE12-4B87-A0E3-23C05BEB015B}" destId="{4253D1A4-6B2E-4E1C-A558-B9AA792F353A}" srcOrd="1" destOrd="0" presId="urn:microsoft.com/office/officeart/2005/8/layout/vProcess5"/>
    <dgm:cxn modelId="{FFAC96E6-0FF0-4D7E-9DB6-14F72AA661FC}" srcId="{3A26BFFC-B014-40E7-8F63-82EFE63B66C9}" destId="{A41E26D3-3FFD-4435-92B0-D8558FCE7560}" srcOrd="2" destOrd="0" parTransId="{73187674-02F2-4D56-AEA5-375D279D048D}" sibTransId="{7D7219C2-E0F8-4936-A073-D414BA5925ED}"/>
    <dgm:cxn modelId="{297FC790-F982-4654-A779-3A991C28D0A9}" srcId="{3A26BFFC-B014-40E7-8F63-82EFE63B66C9}" destId="{DBD484DA-067B-4689-BACF-39E516CB61C3}" srcOrd="0" destOrd="0" parTransId="{4CDDE357-43C5-4FDE-B3D1-14AA12828D70}" sibTransId="{78389E70-0F2E-47A4-B9B9-409242A65595}"/>
    <dgm:cxn modelId="{F8CD8E79-4BAC-462E-A0D0-2E11F80EE154}" type="presOf" srcId="{155E4FE6-DE12-4B87-A0E3-23C05BEB015B}" destId="{9F3ACC5E-DF1D-4DEB-AD84-45381FBC5D69}" srcOrd="0" destOrd="0" presId="urn:microsoft.com/office/officeart/2005/8/layout/vProcess5"/>
    <dgm:cxn modelId="{45340E82-2546-4CBA-BE7E-7399C4C5CE82}" type="presOf" srcId="{78389E70-0F2E-47A4-B9B9-409242A65595}" destId="{FA9C3F69-1FDD-4414-8CEA-F77B3F9A11C7}" srcOrd="0" destOrd="0" presId="urn:microsoft.com/office/officeart/2005/8/layout/vProcess5"/>
    <dgm:cxn modelId="{E156577B-670B-4F96-8CED-017E36F88151}" type="presOf" srcId="{6D723DEE-4423-442F-9701-B26317DB3352}" destId="{69BA0BAF-F01B-4A71-8A7C-829BE05F5615}" srcOrd="0" destOrd="0" presId="urn:microsoft.com/office/officeart/2005/8/layout/vProcess5"/>
    <dgm:cxn modelId="{A61709C7-2511-4650-A6CC-671F9E2E9073}" type="presOf" srcId="{A41E26D3-3FFD-4435-92B0-D8558FCE7560}" destId="{4DD388F2-85C6-4364-9E66-2198AB19D34F}" srcOrd="1" destOrd="0" presId="urn:microsoft.com/office/officeart/2005/8/layout/vProcess5"/>
    <dgm:cxn modelId="{E5DEF0C7-CC1D-4EAF-A602-96EE1661BB05}" type="presOf" srcId="{DBD484DA-067B-4689-BACF-39E516CB61C3}" destId="{40D82F44-31F0-41C1-B91F-968DB502BB4D}" srcOrd="1" destOrd="0" presId="urn:microsoft.com/office/officeart/2005/8/layout/vProcess5"/>
    <dgm:cxn modelId="{ED8727FD-7E00-47A7-A099-4D8B1162539F}" type="presOf" srcId="{DBD484DA-067B-4689-BACF-39E516CB61C3}" destId="{2E3B90C4-5C1B-4822-BEB3-69EC8DCE841D}" srcOrd="0" destOrd="0" presId="urn:microsoft.com/office/officeart/2005/8/layout/vProcess5"/>
    <dgm:cxn modelId="{8121DCF4-4EBB-4934-853D-C4CA10E6CAD0}" type="presOf" srcId="{A41E26D3-3FFD-4435-92B0-D8558FCE7560}" destId="{CB3653C8-7D7A-45A1-8CF3-F92EB0DD5FE6}" srcOrd="0" destOrd="0" presId="urn:microsoft.com/office/officeart/2005/8/layout/vProcess5"/>
    <dgm:cxn modelId="{63E12551-3641-4BD6-A30A-B4C11FF2961F}" type="presParOf" srcId="{B0DF7ED5-296B-4A2D-834D-386A252B50AF}" destId="{294F5037-BFCC-43C8-8920-75658FFF2ADC}" srcOrd="0" destOrd="0" presId="urn:microsoft.com/office/officeart/2005/8/layout/vProcess5"/>
    <dgm:cxn modelId="{E9EBC89E-B120-4860-8AD7-73B786CE4293}" type="presParOf" srcId="{B0DF7ED5-296B-4A2D-834D-386A252B50AF}" destId="{2E3B90C4-5C1B-4822-BEB3-69EC8DCE841D}" srcOrd="1" destOrd="0" presId="urn:microsoft.com/office/officeart/2005/8/layout/vProcess5"/>
    <dgm:cxn modelId="{48C934A9-AC1B-499D-B6B6-89F8C9D10950}" type="presParOf" srcId="{B0DF7ED5-296B-4A2D-834D-386A252B50AF}" destId="{9F3ACC5E-DF1D-4DEB-AD84-45381FBC5D69}" srcOrd="2" destOrd="0" presId="urn:microsoft.com/office/officeart/2005/8/layout/vProcess5"/>
    <dgm:cxn modelId="{FFC75794-A743-427B-ACC5-09FAF88FDA02}" type="presParOf" srcId="{B0DF7ED5-296B-4A2D-834D-386A252B50AF}" destId="{CB3653C8-7D7A-45A1-8CF3-F92EB0DD5FE6}" srcOrd="3" destOrd="0" presId="urn:microsoft.com/office/officeart/2005/8/layout/vProcess5"/>
    <dgm:cxn modelId="{BFA0055C-51E4-4F48-B781-F809BA76D12B}" type="presParOf" srcId="{B0DF7ED5-296B-4A2D-834D-386A252B50AF}" destId="{FA9C3F69-1FDD-4414-8CEA-F77B3F9A11C7}" srcOrd="4" destOrd="0" presId="urn:microsoft.com/office/officeart/2005/8/layout/vProcess5"/>
    <dgm:cxn modelId="{8517754A-EC82-4219-A786-17CA8813464F}" type="presParOf" srcId="{B0DF7ED5-296B-4A2D-834D-386A252B50AF}" destId="{69BA0BAF-F01B-4A71-8A7C-829BE05F5615}" srcOrd="5" destOrd="0" presId="urn:microsoft.com/office/officeart/2005/8/layout/vProcess5"/>
    <dgm:cxn modelId="{1CD25047-7203-4B79-93DF-8C5DEB4302DE}" type="presParOf" srcId="{B0DF7ED5-296B-4A2D-834D-386A252B50AF}" destId="{40D82F44-31F0-41C1-B91F-968DB502BB4D}" srcOrd="6" destOrd="0" presId="urn:microsoft.com/office/officeart/2005/8/layout/vProcess5"/>
    <dgm:cxn modelId="{C324D01B-6939-4851-8754-40D36457FFFC}" type="presParOf" srcId="{B0DF7ED5-296B-4A2D-834D-386A252B50AF}" destId="{4253D1A4-6B2E-4E1C-A558-B9AA792F353A}" srcOrd="7" destOrd="0" presId="urn:microsoft.com/office/officeart/2005/8/layout/vProcess5"/>
    <dgm:cxn modelId="{6CA5FF22-272B-4C42-B586-3C39A391D336}" type="presParOf" srcId="{B0DF7ED5-296B-4A2D-834D-386A252B50AF}" destId="{4DD388F2-85C6-4364-9E66-2198AB19D34F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391B1E0-C1D0-4305-AF07-21893ED2309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1D2211EF-35E8-4AE8-982F-4B78B10E19B1}">
      <dgm:prSet phldrT="[Κείμενο]"/>
      <dgm:spPr/>
      <dgm:t>
        <a:bodyPr/>
        <a:lstStyle/>
        <a:p>
          <a:r>
            <a:rPr lang="el-GR" dirty="0" smtClean="0"/>
            <a:t>Πρωτογενής αξιολόγηση / εκτίμηση</a:t>
          </a:r>
          <a:endParaRPr lang="el-GR" dirty="0"/>
        </a:p>
      </dgm:t>
    </dgm:pt>
    <dgm:pt modelId="{6C37A37F-C241-4846-9429-1857E54726A1}" type="parTrans" cxnId="{179324A0-6371-4FE7-A6ED-C5384F54FC98}">
      <dgm:prSet/>
      <dgm:spPr/>
      <dgm:t>
        <a:bodyPr/>
        <a:lstStyle/>
        <a:p>
          <a:endParaRPr lang="el-GR"/>
        </a:p>
      </dgm:t>
    </dgm:pt>
    <dgm:pt modelId="{9AA681C5-3934-4DEF-A495-A510C6B56C19}" type="sibTrans" cxnId="{179324A0-6371-4FE7-A6ED-C5384F54FC98}">
      <dgm:prSet/>
      <dgm:spPr/>
      <dgm:t>
        <a:bodyPr/>
        <a:lstStyle/>
        <a:p>
          <a:endParaRPr lang="el-GR"/>
        </a:p>
      </dgm:t>
    </dgm:pt>
    <dgm:pt modelId="{3510954D-333B-4264-9627-F094B1E84A1B}">
      <dgm:prSet phldrT="[Κείμενο]"/>
      <dgm:spPr/>
      <dgm:t>
        <a:bodyPr/>
        <a:lstStyle/>
        <a:p>
          <a:r>
            <a:rPr lang="el-GR" dirty="0" smtClean="0"/>
            <a:t>τα ζευγάρια αξιολογούν εάν η </a:t>
          </a:r>
          <a:r>
            <a:rPr lang="el-GR" dirty="0" err="1" smtClean="0"/>
            <a:t>υπογονιμότητα</a:t>
          </a:r>
          <a:r>
            <a:rPr lang="el-GR" dirty="0" smtClean="0"/>
            <a:t> τα επηρεάσει αρνητικά, π.χ. απώλεια </a:t>
          </a:r>
          <a:r>
            <a:rPr lang="el-GR" dirty="0" err="1" smtClean="0"/>
            <a:t>γονεϊκού</a:t>
          </a:r>
          <a:r>
            <a:rPr lang="el-GR" dirty="0" smtClean="0"/>
            <a:t> ρόλου, ή θετικά, π.χ. ενδυνάμωση συζυγικής σχέσης.</a:t>
          </a:r>
          <a:endParaRPr lang="el-GR" dirty="0"/>
        </a:p>
      </dgm:t>
    </dgm:pt>
    <dgm:pt modelId="{E0B5C630-68DA-4A29-AFCE-6FC6F2090E24}" type="parTrans" cxnId="{CBDA2836-171F-45C6-AE52-8468565119C2}">
      <dgm:prSet/>
      <dgm:spPr/>
      <dgm:t>
        <a:bodyPr/>
        <a:lstStyle/>
        <a:p>
          <a:endParaRPr lang="el-GR"/>
        </a:p>
      </dgm:t>
    </dgm:pt>
    <dgm:pt modelId="{C551381B-DC5A-4F76-90FE-3E2B690CD290}" type="sibTrans" cxnId="{CBDA2836-171F-45C6-AE52-8468565119C2}">
      <dgm:prSet/>
      <dgm:spPr/>
      <dgm:t>
        <a:bodyPr/>
        <a:lstStyle/>
        <a:p>
          <a:endParaRPr lang="el-GR"/>
        </a:p>
      </dgm:t>
    </dgm:pt>
    <dgm:pt modelId="{885D7CB8-C9A9-476E-A9AB-A839E6491C72}">
      <dgm:prSet phldrT="[Κείμενο]"/>
      <dgm:spPr/>
      <dgm:t>
        <a:bodyPr/>
        <a:lstStyle/>
        <a:p>
          <a:r>
            <a:rPr lang="el-GR" dirty="0" smtClean="0"/>
            <a:t>Δευτερογενής αξιολόγηση / εκτίμηση</a:t>
          </a:r>
          <a:endParaRPr lang="el-GR" dirty="0"/>
        </a:p>
      </dgm:t>
    </dgm:pt>
    <dgm:pt modelId="{416FA5E7-C058-4DEE-92AA-623664AF6E1A}" type="parTrans" cxnId="{9BE167EC-7141-429C-AD9F-D550D178FE62}">
      <dgm:prSet/>
      <dgm:spPr/>
      <dgm:t>
        <a:bodyPr/>
        <a:lstStyle/>
        <a:p>
          <a:endParaRPr lang="el-GR"/>
        </a:p>
      </dgm:t>
    </dgm:pt>
    <dgm:pt modelId="{3DC12E26-BEC0-4AD7-985B-0DF5662B12AF}" type="sibTrans" cxnId="{9BE167EC-7141-429C-AD9F-D550D178FE62}">
      <dgm:prSet/>
      <dgm:spPr/>
      <dgm:t>
        <a:bodyPr/>
        <a:lstStyle/>
        <a:p>
          <a:endParaRPr lang="el-GR"/>
        </a:p>
      </dgm:t>
    </dgm:pt>
    <dgm:pt modelId="{D0F4C299-675C-4B2C-A872-7545D84579CE}">
      <dgm:prSet phldrT="[Κείμενο]"/>
      <dgm:spPr/>
      <dgm:t>
        <a:bodyPr/>
        <a:lstStyle/>
        <a:p>
          <a:r>
            <a:rPr lang="el-GR" dirty="0" smtClean="0"/>
            <a:t>ορισμένες πτυχές της </a:t>
          </a:r>
          <a:r>
            <a:rPr lang="el-GR" dirty="0" err="1" smtClean="0"/>
            <a:t>υπογονιμότητας</a:t>
          </a:r>
          <a:r>
            <a:rPr lang="el-GR" dirty="0" smtClean="0"/>
            <a:t> μπορεί να αξιολογηθούν ως σχετικά ανεξέλεγκτες, π.χ. επιτυχία σύλληψης, κι ορισμένες ως περισσότερο ελεγχόμενες, π.χ. διαγνωστικοί έλεγχοι και θεραπείες.</a:t>
          </a:r>
          <a:r>
            <a:rPr lang="en-US" dirty="0" smtClean="0"/>
            <a:t> </a:t>
          </a:r>
          <a:endParaRPr lang="el-GR" dirty="0"/>
        </a:p>
      </dgm:t>
    </dgm:pt>
    <dgm:pt modelId="{7A90906F-A288-45D5-9A1D-B47D8006F87F}" type="parTrans" cxnId="{C67196FD-39C3-4ABD-95DC-36ED50AC8952}">
      <dgm:prSet/>
      <dgm:spPr/>
      <dgm:t>
        <a:bodyPr/>
        <a:lstStyle/>
        <a:p>
          <a:endParaRPr lang="el-GR"/>
        </a:p>
      </dgm:t>
    </dgm:pt>
    <dgm:pt modelId="{68B20F15-21DA-4796-AD7A-6FED235F8BF8}" type="sibTrans" cxnId="{C67196FD-39C3-4ABD-95DC-36ED50AC8952}">
      <dgm:prSet/>
      <dgm:spPr/>
      <dgm:t>
        <a:bodyPr/>
        <a:lstStyle/>
        <a:p>
          <a:endParaRPr lang="el-GR"/>
        </a:p>
      </dgm:t>
    </dgm:pt>
    <dgm:pt modelId="{37984F9E-679E-4FE9-9D34-040B69BC424C}" type="pres">
      <dgm:prSet presAssocID="{7391B1E0-C1D0-4305-AF07-21893ED2309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EB402EA2-9761-44A7-BCE6-7DE6DF653DFA}" type="pres">
      <dgm:prSet presAssocID="{1D2211EF-35E8-4AE8-982F-4B78B10E19B1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6E6C3AF-E899-4EE8-8AA1-A03645931156}" type="pres">
      <dgm:prSet presAssocID="{1D2211EF-35E8-4AE8-982F-4B78B10E19B1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CDF73DD-7AAD-4F0F-8B7B-1BA631C18A71}" type="pres">
      <dgm:prSet presAssocID="{885D7CB8-C9A9-476E-A9AB-A839E6491C72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826ECDC-F24D-4746-9660-B6725B607BC8}" type="pres">
      <dgm:prSet presAssocID="{885D7CB8-C9A9-476E-A9AB-A839E6491C72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55515787-B882-48AA-855B-023B62A3065B}" type="presOf" srcId="{7391B1E0-C1D0-4305-AF07-21893ED23096}" destId="{37984F9E-679E-4FE9-9D34-040B69BC424C}" srcOrd="0" destOrd="0" presId="urn:microsoft.com/office/officeart/2005/8/layout/vList2"/>
    <dgm:cxn modelId="{57B541F1-248D-48C5-83A7-1CDD55F644BB}" type="presOf" srcId="{3510954D-333B-4264-9627-F094B1E84A1B}" destId="{16E6C3AF-E899-4EE8-8AA1-A03645931156}" srcOrd="0" destOrd="0" presId="urn:microsoft.com/office/officeart/2005/8/layout/vList2"/>
    <dgm:cxn modelId="{9BE167EC-7141-429C-AD9F-D550D178FE62}" srcId="{7391B1E0-C1D0-4305-AF07-21893ED23096}" destId="{885D7CB8-C9A9-476E-A9AB-A839E6491C72}" srcOrd="1" destOrd="0" parTransId="{416FA5E7-C058-4DEE-92AA-623664AF6E1A}" sibTransId="{3DC12E26-BEC0-4AD7-985B-0DF5662B12AF}"/>
    <dgm:cxn modelId="{DE437A47-3752-43FB-AFEA-B02DC2B92E28}" type="presOf" srcId="{1D2211EF-35E8-4AE8-982F-4B78B10E19B1}" destId="{EB402EA2-9761-44A7-BCE6-7DE6DF653DFA}" srcOrd="0" destOrd="0" presId="urn:microsoft.com/office/officeart/2005/8/layout/vList2"/>
    <dgm:cxn modelId="{E05CB828-F423-4662-A1C0-1D29A6980E52}" type="presOf" srcId="{885D7CB8-C9A9-476E-A9AB-A839E6491C72}" destId="{1CDF73DD-7AAD-4F0F-8B7B-1BA631C18A71}" srcOrd="0" destOrd="0" presId="urn:microsoft.com/office/officeart/2005/8/layout/vList2"/>
    <dgm:cxn modelId="{88595416-0210-4B10-B551-02E75BDADDF5}" type="presOf" srcId="{D0F4C299-675C-4B2C-A872-7545D84579CE}" destId="{5826ECDC-F24D-4746-9660-B6725B607BC8}" srcOrd="0" destOrd="0" presId="urn:microsoft.com/office/officeart/2005/8/layout/vList2"/>
    <dgm:cxn modelId="{C67196FD-39C3-4ABD-95DC-36ED50AC8952}" srcId="{885D7CB8-C9A9-476E-A9AB-A839E6491C72}" destId="{D0F4C299-675C-4B2C-A872-7545D84579CE}" srcOrd="0" destOrd="0" parTransId="{7A90906F-A288-45D5-9A1D-B47D8006F87F}" sibTransId="{68B20F15-21DA-4796-AD7A-6FED235F8BF8}"/>
    <dgm:cxn modelId="{179324A0-6371-4FE7-A6ED-C5384F54FC98}" srcId="{7391B1E0-C1D0-4305-AF07-21893ED23096}" destId="{1D2211EF-35E8-4AE8-982F-4B78B10E19B1}" srcOrd="0" destOrd="0" parTransId="{6C37A37F-C241-4846-9429-1857E54726A1}" sibTransId="{9AA681C5-3934-4DEF-A495-A510C6B56C19}"/>
    <dgm:cxn modelId="{CBDA2836-171F-45C6-AE52-8468565119C2}" srcId="{1D2211EF-35E8-4AE8-982F-4B78B10E19B1}" destId="{3510954D-333B-4264-9627-F094B1E84A1B}" srcOrd="0" destOrd="0" parTransId="{E0B5C630-68DA-4A29-AFCE-6FC6F2090E24}" sibTransId="{C551381B-DC5A-4F76-90FE-3E2B690CD290}"/>
    <dgm:cxn modelId="{6B955FFE-E64A-4B13-8F14-26121AB5B96F}" type="presParOf" srcId="{37984F9E-679E-4FE9-9D34-040B69BC424C}" destId="{EB402EA2-9761-44A7-BCE6-7DE6DF653DFA}" srcOrd="0" destOrd="0" presId="urn:microsoft.com/office/officeart/2005/8/layout/vList2"/>
    <dgm:cxn modelId="{ED4F2548-FA0B-46DE-B534-1A908016CCFE}" type="presParOf" srcId="{37984F9E-679E-4FE9-9D34-040B69BC424C}" destId="{16E6C3AF-E899-4EE8-8AA1-A03645931156}" srcOrd="1" destOrd="0" presId="urn:microsoft.com/office/officeart/2005/8/layout/vList2"/>
    <dgm:cxn modelId="{37A460E3-6EE8-482F-9471-D2897154C2F1}" type="presParOf" srcId="{37984F9E-679E-4FE9-9D34-040B69BC424C}" destId="{1CDF73DD-7AAD-4F0F-8B7B-1BA631C18A71}" srcOrd="2" destOrd="0" presId="urn:microsoft.com/office/officeart/2005/8/layout/vList2"/>
    <dgm:cxn modelId="{1CB572A7-91CC-4FEC-985F-69C0E77961B8}" type="presParOf" srcId="{37984F9E-679E-4FE9-9D34-040B69BC424C}" destId="{5826ECDC-F24D-4746-9660-B6725B607BC8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DF8E085-236C-4E0D-8E7D-B07DA4B6F548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A545D763-B05D-444A-8480-0AC1AD4C668E}">
      <dgm:prSet phldrT="[Κείμενο]"/>
      <dgm:spPr/>
      <dgm:t>
        <a:bodyPr/>
        <a:lstStyle/>
        <a:p>
          <a:r>
            <a:rPr lang="el-GR" dirty="0" smtClean="0"/>
            <a:t>Γνωστικές εκτιμήσεις</a:t>
          </a:r>
          <a:endParaRPr lang="el-GR" dirty="0"/>
        </a:p>
      </dgm:t>
    </dgm:pt>
    <dgm:pt modelId="{CB33CB75-EE47-4507-9B9A-64B580CB24F5}" type="parTrans" cxnId="{118C73A2-0ED4-4A41-A6CB-1A25718C72A0}">
      <dgm:prSet/>
      <dgm:spPr/>
      <dgm:t>
        <a:bodyPr/>
        <a:lstStyle/>
        <a:p>
          <a:endParaRPr lang="el-GR"/>
        </a:p>
      </dgm:t>
    </dgm:pt>
    <dgm:pt modelId="{C8B6713B-51CA-42EE-B670-B6DE5F9196B4}" type="sibTrans" cxnId="{118C73A2-0ED4-4A41-A6CB-1A25718C72A0}">
      <dgm:prSet/>
      <dgm:spPr/>
      <dgm:t>
        <a:bodyPr/>
        <a:lstStyle/>
        <a:p>
          <a:endParaRPr lang="el-GR"/>
        </a:p>
      </dgm:t>
    </dgm:pt>
    <dgm:pt modelId="{A0DB7DAE-69A8-426B-B58B-D7BAE4B69946}">
      <dgm:prSet phldrT="[Κείμενο]"/>
      <dgm:spPr/>
      <dgm:t>
        <a:bodyPr/>
        <a:lstStyle/>
        <a:p>
          <a:r>
            <a:rPr lang="el-GR" dirty="0" smtClean="0"/>
            <a:t>Στρατηγικές αντιμετώπισης</a:t>
          </a:r>
          <a:endParaRPr lang="el-GR" dirty="0"/>
        </a:p>
      </dgm:t>
    </dgm:pt>
    <dgm:pt modelId="{E0F26957-FC1D-4C58-8DC8-66E1381AE1B5}" type="parTrans" cxnId="{05E5DF5D-EAA1-498B-AEB3-AB2605A676A6}">
      <dgm:prSet/>
      <dgm:spPr/>
      <dgm:t>
        <a:bodyPr/>
        <a:lstStyle/>
        <a:p>
          <a:endParaRPr lang="el-GR"/>
        </a:p>
      </dgm:t>
    </dgm:pt>
    <dgm:pt modelId="{5CD2999D-C32B-4346-866A-A91783DBCB6D}" type="sibTrans" cxnId="{05E5DF5D-EAA1-498B-AEB3-AB2605A676A6}">
      <dgm:prSet/>
      <dgm:spPr/>
      <dgm:t>
        <a:bodyPr/>
        <a:lstStyle/>
        <a:p>
          <a:endParaRPr lang="el-GR"/>
        </a:p>
      </dgm:t>
    </dgm:pt>
    <dgm:pt modelId="{7666CB36-DF1B-479B-BC82-0B5411923E86}" type="pres">
      <dgm:prSet presAssocID="{6DF8E085-236C-4E0D-8E7D-B07DA4B6F548}" presName="Name0" presStyleCnt="0">
        <dgm:presLayoutVars>
          <dgm:dir/>
          <dgm:resizeHandles val="exact"/>
        </dgm:presLayoutVars>
      </dgm:prSet>
      <dgm:spPr/>
    </dgm:pt>
    <dgm:pt modelId="{8A4A21DE-CE39-438B-9C22-F810F06177DA}" type="pres">
      <dgm:prSet presAssocID="{A545D763-B05D-444A-8480-0AC1AD4C668E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20302AE-352B-4170-912B-012A33F3E7F0}" type="pres">
      <dgm:prSet presAssocID="{C8B6713B-51CA-42EE-B670-B6DE5F9196B4}" presName="sibTrans" presStyleLbl="sibTrans2D1" presStyleIdx="0" presStyleCnt="1"/>
      <dgm:spPr/>
      <dgm:t>
        <a:bodyPr/>
        <a:lstStyle/>
        <a:p>
          <a:endParaRPr lang="el-GR"/>
        </a:p>
      </dgm:t>
    </dgm:pt>
    <dgm:pt modelId="{E010D987-191F-4B23-9A7D-1AD5699FEED3}" type="pres">
      <dgm:prSet presAssocID="{C8B6713B-51CA-42EE-B670-B6DE5F9196B4}" presName="connectorText" presStyleLbl="sibTrans2D1" presStyleIdx="0" presStyleCnt="1"/>
      <dgm:spPr/>
      <dgm:t>
        <a:bodyPr/>
        <a:lstStyle/>
        <a:p>
          <a:endParaRPr lang="el-GR"/>
        </a:p>
      </dgm:t>
    </dgm:pt>
    <dgm:pt modelId="{41F87140-D3D7-41A9-9BDF-9416D8439648}" type="pres">
      <dgm:prSet presAssocID="{A0DB7DAE-69A8-426B-B58B-D7BAE4B69946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E6ED8891-8410-479F-A61E-9DC370517DB5}" type="presOf" srcId="{C8B6713B-51CA-42EE-B670-B6DE5F9196B4}" destId="{E010D987-191F-4B23-9A7D-1AD5699FEED3}" srcOrd="1" destOrd="0" presId="urn:microsoft.com/office/officeart/2005/8/layout/process1"/>
    <dgm:cxn modelId="{36B745B4-59A3-4D91-9058-C7C1C9B98FB0}" type="presOf" srcId="{A0DB7DAE-69A8-426B-B58B-D7BAE4B69946}" destId="{41F87140-D3D7-41A9-9BDF-9416D8439648}" srcOrd="0" destOrd="0" presId="urn:microsoft.com/office/officeart/2005/8/layout/process1"/>
    <dgm:cxn modelId="{118C73A2-0ED4-4A41-A6CB-1A25718C72A0}" srcId="{6DF8E085-236C-4E0D-8E7D-B07DA4B6F548}" destId="{A545D763-B05D-444A-8480-0AC1AD4C668E}" srcOrd="0" destOrd="0" parTransId="{CB33CB75-EE47-4507-9B9A-64B580CB24F5}" sibTransId="{C8B6713B-51CA-42EE-B670-B6DE5F9196B4}"/>
    <dgm:cxn modelId="{8B71F375-4DA6-4B08-ABE3-94E262EA4183}" type="presOf" srcId="{C8B6713B-51CA-42EE-B670-B6DE5F9196B4}" destId="{220302AE-352B-4170-912B-012A33F3E7F0}" srcOrd="0" destOrd="0" presId="urn:microsoft.com/office/officeart/2005/8/layout/process1"/>
    <dgm:cxn modelId="{81F9124C-D61D-447E-9F7D-3F611C0DE65C}" type="presOf" srcId="{6DF8E085-236C-4E0D-8E7D-B07DA4B6F548}" destId="{7666CB36-DF1B-479B-BC82-0B5411923E86}" srcOrd="0" destOrd="0" presId="urn:microsoft.com/office/officeart/2005/8/layout/process1"/>
    <dgm:cxn modelId="{2B210606-92C6-437E-932F-6F13F581E27A}" type="presOf" srcId="{A545D763-B05D-444A-8480-0AC1AD4C668E}" destId="{8A4A21DE-CE39-438B-9C22-F810F06177DA}" srcOrd="0" destOrd="0" presId="urn:microsoft.com/office/officeart/2005/8/layout/process1"/>
    <dgm:cxn modelId="{05E5DF5D-EAA1-498B-AEB3-AB2605A676A6}" srcId="{6DF8E085-236C-4E0D-8E7D-B07DA4B6F548}" destId="{A0DB7DAE-69A8-426B-B58B-D7BAE4B69946}" srcOrd="1" destOrd="0" parTransId="{E0F26957-FC1D-4C58-8DC8-66E1381AE1B5}" sibTransId="{5CD2999D-C32B-4346-866A-A91783DBCB6D}"/>
    <dgm:cxn modelId="{F565ECB8-33F5-4BE9-A31E-F39290FF70D4}" type="presParOf" srcId="{7666CB36-DF1B-479B-BC82-0B5411923E86}" destId="{8A4A21DE-CE39-438B-9C22-F810F06177DA}" srcOrd="0" destOrd="0" presId="urn:microsoft.com/office/officeart/2005/8/layout/process1"/>
    <dgm:cxn modelId="{FEB018C2-1426-479A-ABE0-6F405E781700}" type="presParOf" srcId="{7666CB36-DF1B-479B-BC82-0B5411923E86}" destId="{220302AE-352B-4170-912B-012A33F3E7F0}" srcOrd="1" destOrd="0" presId="urn:microsoft.com/office/officeart/2005/8/layout/process1"/>
    <dgm:cxn modelId="{D7AEF3F8-5265-4EF2-8B60-38DA08B699A6}" type="presParOf" srcId="{220302AE-352B-4170-912B-012A33F3E7F0}" destId="{E010D987-191F-4B23-9A7D-1AD5699FEED3}" srcOrd="0" destOrd="0" presId="urn:microsoft.com/office/officeart/2005/8/layout/process1"/>
    <dgm:cxn modelId="{72EEC114-B225-4E43-8AEF-80829D5DFB72}" type="presParOf" srcId="{7666CB36-DF1B-479B-BC82-0B5411923E86}" destId="{41F87140-D3D7-41A9-9BDF-9416D8439648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A66F19D-0F6A-4BF1-A81A-52D45B0D914B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18B0BC76-1FB0-49E3-A772-61E546B8A29E}">
      <dgm:prSet phldrT="[Κείμενο]"/>
      <dgm:spPr/>
      <dgm:t>
        <a:bodyPr/>
        <a:lstStyle/>
        <a:p>
          <a:r>
            <a:rPr lang="el-GR" dirty="0" smtClean="0"/>
            <a:t>παραδείγματα</a:t>
          </a:r>
          <a:endParaRPr lang="el-GR" dirty="0"/>
        </a:p>
      </dgm:t>
    </dgm:pt>
    <dgm:pt modelId="{37249FCD-E658-42AE-AF73-8BCD974F54EF}" type="parTrans" cxnId="{296F4243-D3C7-4E89-A6D4-8E73B58A58E6}">
      <dgm:prSet/>
      <dgm:spPr/>
      <dgm:t>
        <a:bodyPr/>
        <a:lstStyle/>
        <a:p>
          <a:endParaRPr lang="el-GR"/>
        </a:p>
      </dgm:t>
    </dgm:pt>
    <dgm:pt modelId="{6EE8D3A1-7A89-4308-9784-B801732E6D44}" type="sibTrans" cxnId="{296F4243-D3C7-4E89-A6D4-8E73B58A58E6}">
      <dgm:prSet/>
      <dgm:spPr/>
      <dgm:t>
        <a:bodyPr/>
        <a:lstStyle/>
        <a:p>
          <a:endParaRPr lang="el-GR"/>
        </a:p>
      </dgm:t>
    </dgm:pt>
    <dgm:pt modelId="{889D6C83-6B32-4C72-979F-E8CC279727A6}">
      <dgm:prSet phldrT="[Κείμενο]"/>
      <dgm:spPr/>
      <dgm:t>
        <a:bodyPr/>
        <a:lstStyle/>
        <a:p>
          <a:r>
            <a:rPr lang="el-GR" dirty="0" smtClean="0"/>
            <a:t>εφαρμογή τεχνικών επίλυσης προβλήματος</a:t>
          </a:r>
          <a:endParaRPr lang="el-GR" dirty="0"/>
        </a:p>
      </dgm:t>
    </dgm:pt>
    <dgm:pt modelId="{3767D10C-BA87-401F-B7F9-1BA9F95B1167}" type="parTrans" cxnId="{A501A83D-A9D5-47BC-AC9F-EC903C52F544}">
      <dgm:prSet/>
      <dgm:spPr/>
      <dgm:t>
        <a:bodyPr/>
        <a:lstStyle/>
        <a:p>
          <a:endParaRPr lang="el-GR"/>
        </a:p>
      </dgm:t>
    </dgm:pt>
    <dgm:pt modelId="{A3619D29-A195-45E0-B748-6DD5D509A063}" type="sibTrans" cxnId="{A501A83D-A9D5-47BC-AC9F-EC903C52F544}">
      <dgm:prSet/>
      <dgm:spPr/>
      <dgm:t>
        <a:bodyPr/>
        <a:lstStyle/>
        <a:p>
          <a:endParaRPr lang="el-GR"/>
        </a:p>
      </dgm:t>
    </dgm:pt>
    <dgm:pt modelId="{0E845B4C-1044-4D28-B7CD-E696F4CB515C}">
      <dgm:prSet phldrT="[Κείμενο]"/>
      <dgm:spPr/>
      <dgm:t>
        <a:bodyPr/>
        <a:lstStyle/>
        <a:p>
          <a:r>
            <a:rPr lang="el-GR" dirty="0" smtClean="0"/>
            <a:t>δημιουργία πλάνου δράσης</a:t>
          </a:r>
          <a:endParaRPr lang="el-GR" dirty="0"/>
        </a:p>
      </dgm:t>
    </dgm:pt>
    <dgm:pt modelId="{4530201A-61F9-4A24-831F-1A8AEA0CE623}" type="parTrans" cxnId="{84669A0D-92B8-41B9-8331-E2FCFC75E3F1}">
      <dgm:prSet/>
      <dgm:spPr/>
      <dgm:t>
        <a:bodyPr/>
        <a:lstStyle/>
        <a:p>
          <a:endParaRPr lang="el-GR"/>
        </a:p>
      </dgm:t>
    </dgm:pt>
    <dgm:pt modelId="{06187378-3869-406D-97A6-FDA27DDD6223}" type="sibTrans" cxnId="{84669A0D-92B8-41B9-8331-E2FCFC75E3F1}">
      <dgm:prSet/>
      <dgm:spPr/>
      <dgm:t>
        <a:bodyPr/>
        <a:lstStyle/>
        <a:p>
          <a:endParaRPr lang="el-GR"/>
        </a:p>
      </dgm:t>
    </dgm:pt>
    <dgm:pt modelId="{58F7B75E-556E-4547-A6BF-F730C6E8F5ED}">
      <dgm:prSet phldrT="[Κείμενο]"/>
      <dgm:spPr/>
      <dgm:t>
        <a:bodyPr/>
        <a:lstStyle/>
        <a:p>
          <a:r>
            <a:rPr lang="el-GR" dirty="0" smtClean="0"/>
            <a:t>ανεύρεση εναλλακτικών λύσεων </a:t>
          </a:r>
          <a:endParaRPr lang="el-GR" dirty="0"/>
        </a:p>
      </dgm:t>
    </dgm:pt>
    <dgm:pt modelId="{36C27004-62B2-4AF4-921D-82B64601601C}" type="parTrans" cxnId="{E37CE014-DDBE-4ABB-B52B-570C81D5A0FE}">
      <dgm:prSet/>
      <dgm:spPr/>
      <dgm:t>
        <a:bodyPr/>
        <a:lstStyle/>
        <a:p>
          <a:endParaRPr lang="el-GR"/>
        </a:p>
      </dgm:t>
    </dgm:pt>
    <dgm:pt modelId="{622610C3-9CB1-48CA-94C1-C94DEE3160CD}" type="sibTrans" cxnId="{E37CE014-DDBE-4ABB-B52B-570C81D5A0FE}">
      <dgm:prSet/>
      <dgm:spPr/>
      <dgm:t>
        <a:bodyPr/>
        <a:lstStyle/>
        <a:p>
          <a:endParaRPr lang="el-GR"/>
        </a:p>
      </dgm:t>
    </dgm:pt>
    <dgm:pt modelId="{B6ADA443-A301-4A46-8F2C-8D1BD232588E}">
      <dgm:prSet phldrT="[Κείμενο]" phldr="1"/>
      <dgm:spPr/>
      <dgm:t>
        <a:bodyPr/>
        <a:lstStyle/>
        <a:p>
          <a:endParaRPr lang="el-GR" dirty="0"/>
        </a:p>
      </dgm:t>
    </dgm:pt>
    <dgm:pt modelId="{E3F96AED-A83D-4ADE-A48B-05417D6CB689}" type="parTrans" cxnId="{CE9C57A9-7747-457D-B335-31C42DE8120F}">
      <dgm:prSet/>
      <dgm:spPr/>
      <dgm:t>
        <a:bodyPr/>
        <a:lstStyle/>
        <a:p>
          <a:endParaRPr lang="el-GR"/>
        </a:p>
      </dgm:t>
    </dgm:pt>
    <dgm:pt modelId="{A92F00A3-80B2-41D8-81E3-D5D3F587F29C}" type="sibTrans" cxnId="{CE9C57A9-7747-457D-B335-31C42DE8120F}">
      <dgm:prSet/>
      <dgm:spPr/>
      <dgm:t>
        <a:bodyPr/>
        <a:lstStyle/>
        <a:p>
          <a:endParaRPr lang="el-GR"/>
        </a:p>
      </dgm:t>
    </dgm:pt>
    <dgm:pt modelId="{6FD99F6C-0A0B-42DA-9B25-453F27C00606}">
      <dgm:prSet/>
      <dgm:spPr/>
      <dgm:t>
        <a:bodyPr/>
        <a:lstStyle/>
        <a:p>
          <a:r>
            <a:rPr lang="el-GR" dirty="0" smtClean="0"/>
            <a:t>αναζήτηση και συγκέντρωση πληροφοριών</a:t>
          </a:r>
          <a:endParaRPr lang="el-GR" dirty="0"/>
        </a:p>
      </dgm:t>
    </dgm:pt>
    <dgm:pt modelId="{32946EBE-E9C9-4994-8C05-5888D57DC30A}" type="parTrans" cxnId="{516C21AE-AAB9-4E88-8EE7-7D7F98D80D75}">
      <dgm:prSet/>
      <dgm:spPr/>
      <dgm:t>
        <a:bodyPr/>
        <a:lstStyle/>
        <a:p>
          <a:endParaRPr lang="el-GR"/>
        </a:p>
      </dgm:t>
    </dgm:pt>
    <dgm:pt modelId="{6A56A8D4-05A5-43AC-9A99-56BE918646B9}" type="sibTrans" cxnId="{516C21AE-AAB9-4E88-8EE7-7D7F98D80D75}">
      <dgm:prSet/>
      <dgm:spPr/>
      <dgm:t>
        <a:bodyPr/>
        <a:lstStyle/>
        <a:p>
          <a:endParaRPr lang="el-GR"/>
        </a:p>
      </dgm:t>
    </dgm:pt>
    <dgm:pt modelId="{D1E7006A-D5FE-4CBE-A5BD-47D7B53DAB12}">
      <dgm:prSet/>
      <dgm:spPr/>
      <dgm:t>
        <a:bodyPr/>
        <a:lstStyle/>
        <a:p>
          <a:endParaRPr lang="el-GR" dirty="0"/>
        </a:p>
      </dgm:t>
    </dgm:pt>
    <dgm:pt modelId="{1E17A82F-849F-4EAB-9CCD-64398C2AD1FC}" type="parTrans" cxnId="{234DA3E7-70CE-4A78-AA4C-E9B46A8AE71B}">
      <dgm:prSet/>
      <dgm:spPr/>
      <dgm:t>
        <a:bodyPr/>
        <a:lstStyle/>
        <a:p>
          <a:endParaRPr lang="el-GR"/>
        </a:p>
      </dgm:t>
    </dgm:pt>
    <dgm:pt modelId="{411E6E14-4FDA-4CA5-AE20-07663C2B169E}" type="sibTrans" cxnId="{234DA3E7-70CE-4A78-AA4C-E9B46A8AE71B}">
      <dgm:prSet/>
      <dgm:spPr/>
      <dgm:t>
        <a:bodyPr/>
        <a:lstStyle/>
        <a:p>
          <a:endParaRPr lang="el-GR"/>
        </a:p>
      </dgm:t>
    </dgm:pt>
    <dgm:pt modelId="{7464AF21-73F9-42B1-BFD6-C643EE26C97F}">
      <dgm:prSet/>
      <dgm:spPr/>
      <dgm:t>
        <a:bodyPr/>
        <a:lstStyle/>
        <a:p>
          <a:endParaRPr lang="el-GR" dirty="0"/>
        </a:p>
      </dgm:t>
    </dgm:pt>
    <dgm:pt modelId="{171F144E-67F6-4B2B-95C3-7B309AC1B95E}" type="parTrans" cxnId="{B55B599E-A92F-40A3-BCF1-4E9F9AE57948}">
      <dgm:prSet/>
      <dgm:spPr/>
      <dgm:t>
        <a:bodyPr/>
        <a:lstStyle/>
        <a:p>
          <a:endParaRPr lang="el-GR"/>
        </a:p>
      </dgm:t>
    </dgm:pt>
    <dgm:pt modelId="{041C638A-EEF5-4A97-933A-A665780C85BE}" type="sibTrans" cxnId="{B55B599E-A92F-40A3-BCF1-4E9F9AE57948}">
      <dgm:prSet/>
      <dgm:spPr/>
      <dgm:t>
        <a:bodyPr/>
        <a:lstStyle/>
        <a:p>
          <a:endParaRPr lang="el-GR"/>
        </a:p>
      </dgm:t>
    </dgm:pt>
    <dgm:pt modelId="{BF33762C-3205-4FDC-93CC-DAEDE0DAAA65}">
      <dgm:prSet/>
      <dgm:spPr/>
      <dgm:t>
        <a:bodyPr/>
        <a:lstStyle/>
        <a:p>
          <a:endParaRPr lang="el-GR" dirty="0"/>
        </a:p>
      </dgm:t>
    </dgm:pt>
    <dgm:pt modelId="{340DC5C6-B576-4906-A5F6-28A50F6F1223}" type="parTrans" cxnId="{9AC09095-E728-4EEF-A301-562D4F365646}">
      <dgm:prSet/>
      <dgm:spPr/>
      <dgm:t>
        <a:bodyPr/>
        <a:lstStyle/>
        <a:p>
          <a:endParaRPr lang="el-GR"/>
        </a:p>
      </dgm:t>
    </dgm:pt>
    <dgm:pt modelId="{42C78A47-1301-48BC-AE98-9BE3F9CAD5B5}" type="sibTrans" cxnId="{9AC09095-E728-4EEF-A301-562D4F365646}">
      <dgm:prSet/>
      <dgm:spPr/>
      <dgm:t>
        <a:bodyPr/>
        <a:lstStyle/>
        <a:p>
          <a:endParaRPr lang="el-GR"/>
        </a:p>
      </dgm:t>
    </dgm:pt>
    <dgm:pt modelId="{72A31404-F9CF-4B25-AA62-AB882BF9C3A9}" type="pres">
      <dgm:prSet presAssocID="{FA66F19D-0F6A-4BF1-A81A-52D45B0D914B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FC05CFB4-64F6-4B64-A3CB-F7A1121419F2}" type="pres">
      <dgm:prSet presAssocID="{FA66F19D-0F6A-4BF1-A81A-52D45B0D914B}" presName="matrix" presStyleCnt="0"/>
      <dgm:spPr/>
    </dgm:pt>
    <dgm:pt modelId="{78BE5789-26A9-4723-A073-F50DD0498D9B}" type="pres">
      <dgm:prSet presAssocID="{FA66F19D-0F6A-4BF1-A81A-52D45B0D914B}" presName="tile1" presStyleLbl="node1" presStyleIdx="0" presStyleCnt="4"/>
      <dgm:spPr/>
      <dgm:t>
        <a:bodyPr/>
        <a:lstStyle/>
        <a:p>
          <a:endParaRPr lang="el-GR"/>
        </a:p>
      </dgm:t>
    </dgm:pt>
    <dgm:pt modelId="{FCC4720A-7646-42C3-A549-0D14859A3996}" type="pres">
      <dgm:prSet presAssocID="{FA66F19D-0F6A-4BF1-A81A-52D45B0D914B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CC36D07-59C6-4F12-AD85-B821741CB0AF}" type="pres">
      <dgm:prSet presAssocID="{FA66F19D-0F6A-4BF1-A81A-52D45B0D914B}" presName="tile2" presStyleLbl="node1" presStyleIdx="1" presStyleCnt="4"/>
      <dgm:spPr/>
      <dgm:t>
        <a:bodyPr/>
        <a:lstStyle/>
        <a:p>
          <a:endParaRPr lang="el-GR"/>
        </a:p>
      </dgm:t>
    </dgm:pt>
    <dgm:pt modelId="{07658F6C-B2C3-441A-B317-6378C22B56B0}" type="pres">
      <dgm:prSet presAssocID="{FA66F19D-0F6A-4BF1-A81A-52D45B0D914B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C106567-F531-41E4-92FA-FE065DA258D2}" type="pres">
      <dgm:prSet presAssocID="{FA66F19D-0F6A-4BF1-A81A-52D45B0D914B}" presName="tile3" presStyleLbl="node1" presStyleIdx="2" presStyleCnt="4"/>
      <dgm:spPr/>
      <dgm:t>
        <a:bodyPr/>
        <a:lstStyle/>
        <a:p>
          <a:endParaRPr lang="el-GR"/>
        </a:p>
      </dgm:t>
    </dgm:pt>
    <dgm:pt modelId="{BF3B13ED-7786-4069-8FCE-8DC16FE0AB69}" type="pres">
      <dgm:prSet presAssocID="{FA66F19D-0F6A-4BF1-A81A-52D45B0D914B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534E3E2-3AFA-4A98-A398-0BB9436EF8E3}" type="pres">
      <dgm:prSet presAssocID="{FA66F19D-0F6A-4BF1-A81A-52D45B0D914B}" presName="tile4" presStyleLbl="node1" presStyleIdx="3" presStyleCnt="4"/>
      <dgm:spPr/>
      <dgm:t>
        <a:bodyPr/>
        <a:lstStyle/>
        <a:p>
          <a:endParaRPr lang="el-GR"/>
        </a:p>
      </dgm:t>
    </dgm:pt>
    <dgm:pt modelId="{55AB6B66-CB37-46DF-9DD3-14A79639C4AE}" type="pres">
      <dgm:prSet presAssocID="{FA66F19D-0F6A-4BF1-A81A-52D45B0D914B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4624A30-6C91-4688-9D3C-7602BE5485D0}" type="pres">
      <dgm:prSet presAssocID="{FA66F19D-0F6A-4BF1-A81A-52D45B0D914B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l-GR"/>
        </a:p>
      </dgm:t>
    </dgm:pt>
  </dgm:ptLst>
  <dgm:cxnLst>
    <dgm:cxn modelId="{6E3039E8-EE7E-4611-9D59-2DC3E73F947E}" type="presOf" srcId="{58F7B75E-556E-4547-A6BF-F730C6E8F5ED}" destId="{8534E3E2-3AFA-4A98-A398-0BB9436EF8E3}" srcOrd="0" destOrd="0" presId="urn:microsoft.com/office/officeart/2005/8/layout/matrix1"/>
    <dgm:cxn modelId="{AB307418-ABA2-45E1-9951-1675B98E79CB}" type="presOf" srcId="{0E845B4C-1044-4D28-B7CD-E696F4CB515C}" destId="{BF3B13ED-7786-4069-8FCE-8DC16FE0AB69}" srcOrd="1" destOrd="0" presId="urn:microsoft.com/office/officeart/2005/8/layout/matrix1"/>
    <dgm:cxn modelId="{4FF43213-FD1E-41FE-8297-E3E5D15BAE9B}" type="presOf" srcId="{FA66F19D-0F6A-4BF1-A81A-52D45B0D914B}" destId="{72A31404-F9CF-4B25-AA62-AB882BF9C3A9}" srcOrd="0" destOrd="0" presId="urn:microsoft.com/office/officeart/2005/8/layout/matrix1"/>
    <dgm:cxn modelId="{29A478D4-B5B3-4418-906B-8BCC56BE6631}" type="presOf" srcId="{6FD99F6C-0A0B-42DA-9B25-453F27C00606}" destId="{07658F6C-B2C3-441A-B317-6378C22B56B0}" srcOrd="1" destOrd="0" presId="urn:microsoft.com/office/officeart/2005/8/layout/matrix1"/>
    <dgm:cxn modelId="{B55B599E-A92F-40A3-BCF1-4E9F9AE57948}" srcId="{18B0BC76-1FB0-49E3-A772-61E546B8A29E}" destId="{7464AF21-73F9-42B1-BFD6-C643EE26C97F}" srcOrd="5" destOrd="0" parTransId="{171F144E-67F6-4B2B-95C3-7B309AC1B95E}" sibTransId="{041C638A-EEF5-4A97-933A-A665780C85BE}"/>
    <dgm:cxn modelId="{CE9C57A9-7747-457D-B335-31C42DE8120F}" srcId="{18B0BC76-1FB0-49E3-A772-61E546B8A29E}" destId="{B6ADA443-A301-4A46-8F2C-8D1BD232588E}" srcOrd="7" destOrd="0" parTransId="{E3F96AED-A83D-4ADE-A48B-05417D6CB689}" sibTransId="{A92F00A3-80B2-41D8-81E3-D5D3F587F29C}"/>
    <dgm:cxn modelId="{84669A0D-92B8-41B9-8331-E2FCFC75E3F1}" srcId="{18B0BC76-1FB0-49E3-A772-61E546B8A29E}" destId="{0E845B4C-1044-4D28-B7CD-E696F4CB515C}" srcOrd="2" destOrd="0" parTransId="{4530201A-61F9-4A24-831F-1A8AEA0CE623}" sibTransId="{06187378-3869-406D-97A6-FDA27DDD6223}"/>
    <dgm:cxn modelId="{709931B4-80ED-4155-8A2D-3BBCDFB3AE67}" type="presOf" srcId="{0E845B4C-1044-4D28-B7CD-E696F4CB515C}" destId="{CC106567-F531-41E4-92FA-FE065DA258D2}" srcOrd="0" destOrd="0" presId="urn:microsoft.com/office/officeart/2005/8/layout/matrix1"/>
    <dgm:cxn modelId="{460AD259-0E9B-4332-9EE5-C90A35CADE32}" type="presOf" srcId="{889D6C83-6B32-4C72-979F-E8CC279727A6}" destId="{FCC4720A-7646-42C3-A549-0D14859A3996}" srcOrd="1" destOrd="0" presId="urn:microsoft.com/office/officeart/2005/8/layout/matrix1"/>
    <dgm:cxn modelId="{47B8465E-12E4-4C6D-A2AF-61F4B979E91E}" type="presOf" srcId="{58F7B75E-556E-4547-A6BF-F730C6E8F5ED}" destId="{55AB6B66-CB37-46DF-9DD3-14A79639C4AE}" srcOrd="1" destOrd="0" presId="urn:microsoft.com/office/officeart/2005/8/layout/matrix1"/>
    <dgm:cxn modelId="{E37CE014-DDBE-4ABB-B52B-570C81D5A0FE}" srcId="{18B0BC76-1FB0-49E3-A772-61E546B8A29E}" destId="{58F7B75E-556E-4547-A6BF-F730C6E8F5ED}" srcOrd="3" destOrd="0" parTransId="{36C27004-62B2-4AF4-921D-82B64601601C}" sibTransId="{622610C3-9CB1-48CA-94C1-C94DEE3160CD}"/>
    <dgm:cxn modelId="{9AC09095-E728-4EEF-A301-562D4F365646}" srcId="{18B0BC76-1FB0-49E3-A772-61E546B8A29E}" destId="{BF33762C-3205-4FDC-93CC-DAEDE0DAAA65}" srcOrd="4" destOrd="0" parTransId="{340DC5C6-B576-4906-A5F6-28A50F6F1223}" sibTransId="{42C78A47-1301-48BC-AE98-9BE3F9CAD5B5}"/>
    <dgm:cxn modelId="{516C21AE-AAB9-4E88-8EE7-7D7F98D80D75}" srcId="{18B0BC76-1FB0-49E3-A772-61E546B8A29E}" destId="{6FD99F6C-0A0B-42DA-9B25-453F27C00606}" srcOrd="1" destOrd="0" parTransId="{32946EBE-E9C9-4994-8C05-5888D57DC30A}" sibTransId="{6A56A8D4-05A5-43AC-9A99-56BE918646B9}"/>
    <dgm:cxn modelId="{A501A83D-A9D5-47BC-AC9F-EC903C52F544}" srcId="{18B0BC76-1FB0-49E3-A772-61E546B8A29E}" destId="{889D6C83-6B32-4C72-979F-E8CC279727A6}" srcOrd="0" destOrd="0" parTransId="{3767D10C-BA87-401F-B7F9-1BA9F95B1167}" sibTransId="{A3619D29-A195-45E0-B748-6DD5D509A063}"/>
    <dgm:cxn modelId="{81A61B9E-CB63-4D34-A037-1C2B1DC654AB}" type="presOf" srcId="{6FD99F6C-0A0B-42DA-9B25-453F27C00606}" destId="{0CC36D07-59C6-4F12-AD85-B821741CB0AF}" srcOrd="0" destOrd="0" presId="urn:microsoft.com/office/officeart/2005/8/layout/matrix1"/>
    <dgm:cxn modelId="{296F4243-D3C7-4E89-A6D4-8E73B58A58E6}" srcId="{FA66F19D-0F6A-4BF1-A81A-52D45B0D914B}" destId="{18B0BC76-1FB0-49E3-A772-61E546B8A29E}" srcOrd="0" destOrd="0" parTransId="{37249FCD-E658-42AE-AF73-8BCD974F54EF}" sibTransId="{6EE8D3A1-7A89-4308-9784-B801732E6D44}"/>
    <dgm:cxn modelId="{7F44A9B4-FACD-4E92-85C2-A02959E56FF0}" type="presOf" srcId="{18B0BC76-1FB0-49E3-A772-61E546B8A29E}" destId="{04624A30-6C91-4688-9D3C-7602BE5485D0}" srcOrd="0" destOrd="0" presId="urn:microsoft.com/office/officeart/2005/8/layout/matrix1"/>
    <dgm:cxn modelId="{BA5CF1EE-B396-4772-B167-6C7459595EDC}" type="presOf" srcId="{889D6C83-6B32-4C72-979F-E8CC279727A6}" destId="{78BE5789-26A9-4723-A073-F50DD0498D9B}" srcOrd="0" destOrd="0" presId="urn:microsoft.com/office/officeart/2005/8/layout/matrix1"/>
    <dgm:cxn modelId="{234DA3E7-70CE-4A78-AA4C-E9B46A8AE71B}" srcId="{18B0BC76-1FB0-49E3-A772-61E546B8A29E}" destId="{D1E7006A-D5FE-4CBE-A5BD-47D7B53DAB12}" srcOrd="6" destOrd="0" parTransId="{1E17A82F-849F-4EAB-9CCD-64398C2AD1FC}" sibTransId="{411E6E14-4FDA-4CA5-AE20-07663C2B169E}"/>
    <dgm:cxn modelId="{36DB9705-58B5-4BD4-9013-ADBF4437DD4F}" type="presParOf" srcId="{72A31404-F9CF-4B25-AA62-AB882BF9C3A9}" destId="{FC05CFB4-64F6-4B64-A3CB-F7A1121419F2}" srcOrd="0" destOrd="0" presId="urn:microsoft.com/office/officeart/2005/8/layout/matrix1"/>
    <dgm:cxn modelId="{FB84E73D-BCEF-4258-88D3-E8A4832BCD54}" type="presParOf" srcId="{FC05CFB4-64F6-4B64-A3CB-F7A1121419F2}" destId="{78BE5789-26A9-4723-A073-F50DD0498D9B}" srcOrd="0" destOrd="0" presId="urn:microsoft.com/office/officeart/2005/8/layout/matrix1"/>
    <dgm:cxn modelId="{EDD6E888-F011-4B99-B471-51E00CE307BC}" type="presParOf" srcId="{FC05CFB4-64F6-4B64-A3CB-F7A1121419F2}" destId="{FCC4720A-7646-42C3-A549-0D14859A3996}" srcOrd="1" destOrd="0" presId="urn:microsoft.com/office/officeart/2005/8/layout/matrix1"/>
    <dgm:cxn modelId="{567608F0-5A27-49CE-A333-891EF265C2AE}" type="presParOf" srcId="{FC05CFB4-64F6-4B64-A3CB-F7A1121419F2}" destId="{0CC36D07-59C6-4F12-AD85-B821741CB0AF}" srcOrd="2" destOrd="0" presId="urn:microsoft.com/office/officeart/2005/8/layout/matrix1"/>
    <dgm:cxn modelId="{30247E16-C5CB-4D68-8FC5-F0341EB72216}" type="presParOf" srcId="{FC05CFB4-64F6-4B64-A3CB-F7A1121419F2}" destId="{07658F6C-B2C3-441A-B317-6378C22B56B0}" srcOrd="3" destOrd="0" presId="urn:microsoft.com/office/officeart/2005/8/layout/matrix1"/>
    <dgm:cxn modelId="{F74A49DE-C3EE-4915-AE80-96CD898B42A1}" type="presParOf" srcId="{FC05CFB4-64F6-4B64-A3CB-F7A1121419F2}" destId="{CC106567-F531-41E4-92FA-FE065DA258D2}" srcOrd="4" destOrd="0" presId="urn:microsoft.com/office/officeart/2005/8/layout/matrix1"/>
    <dgm:cxn modelId="{8562F539-50DA-4172-9AD6-16507ADF3FBC}" type="presParOf" srcId="{FC05CFB4-64F6-4B64-A3CB-F7A1121419F2}" destId="{BF3B13ED-7786-4069-8FCE-8DC16FE0AB69}" srcOrd="5" destOrd="0" presId="urn:microsoft.com/office/officeart/2005/8/layout/matrix1"/>
    <dgm:cxn modelId="{609F932A-BC8B-4C73-B74B-F9550AC9EFAA}" type="presParOf" srcId="{FC05CFB4-64F6-4B64-A3CB-F7A1121419F2}" destId="{8534E3E2-3AFA-4A98-A398-0BB9436EF8E3}" srcOrd="6" destOrd="0" presId="urn:microsoft.com/office/officeart/2005/8/layout/matrix1"/>
    <dgm:cxn modelId="{AE71241D-3E88-4244-8DFF-A3EA939147E3}" type="presParOf" srcId="{FC05CFB4-64F6-4B64-A3CB-F7A1121419F2}" destId="{55AB6B66-CB37-46DF-9DD3-14A79639C4AE}" srcOrd="7" destOrd="0" presId="urn:microsoft.com/office/officeart/2005/8/layout/matrix1"/>
    <dgm:cxn modelId="{D6D91FD8-36D4-4E38-AB01-C8BE17C6C05C}" type="presParOf" srcId="{72A31404-F9CF-4B25-AA62-AB882BF9C3A9}" destId="{04624A30-6C91-4688-9D3C-7602BE5485D0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A66F19D-0F6A-4BF1-A81A-52D45B0D914B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18B0BC76-1FB0-49E3-A772-61E546B8A29E}">
      <dgm:prSet phldrT="[Κείμενο]"/>
      <dgm:spPr/>
      <dgm:t>
        <a:bodyPr/>
        <a:lstStyle/>
        <a:p>
          <a:r>
            <a:rPr lang="el-GR" dirty="0" smtClean="0"/>
            <a:t>παραδείγματα</a:t>
          </a:r>
          <a:endParaRPr lang="el-GR" dirty="0"/>
        </a:p>
      </dgm:t>
    </dgm:pt>
    <dgm:pt modelId="{37249FCD-E658-42AE-AF73-8BCD974F54EF}" type="parTrans" cxnId="{296F4243-D3C7-4E89-A6D4-8E73B58A58E6}">
      <dgm:prSet/>
      <dgm:spPr/>
      <dgm:t>
        <a:bodyPr/>
        <a:lstStyle/>
        <a:p>
          <a:endParaRPr lang="el-GR"/>
        </a:p>
      </dgm:t>
    </dgm:pt>
    <dgm:pt modelId="{6EE8D3A1-7A89-4308-9784-B801732E6D44}" type="sibTrans" cxnId="{296F4243-D3C7-4E89-A6D4-8E73B58A58E6}">
      <dgm:prSet/>
      <dgm:spPr/>
      <dgm:t>
        <a:bodyPr/>
        <a:lstStyle/>
        <a:p>
          <a:endParaRPr lang="el-GR"/>
        </a:p>
      </dgm:t>
    </dgm:pt>
    <dgm:pt modelId="{889D6C83-6B32-4C72-979F-E8CC279727A6}">
      <dgm:prSet phldrT="[Κείμενο]"/>
      <dgm:spPr/>
      <dgm:t>
        <a:bodyPr/>
        <a:lstStyle/>
        <a:p>
          <a:r>
            <a:rPr lang="el-GR" dirty="0" smtClean="0"/>
            <a:t>αποφυγή</a:t>
          </a:r>
          <a:endParaRPr lang="el-GR" dirty="0"/>
        </a:p>
      </dgm:t>
    </dgm:pt>
    <dgm:pt modelId="{3767D10C-BA87-401F-B7F9-1BA9F95B1167}" type="parTrans" cxnId="{A501A83D-A9D5-47BC-AC9F-EC903C52F544}">
      <dgm:prSet/>
      <dgm:spPr/>
      <dgm:t>
        <a:bodyPr/>
        <a:lstStyle/>
        <a:p>
          <a:endParaRPr lang="el-GR"/>
        </a:p>
      </dgm:t>
    </dgm:pt>
    <dgm:pt modelId="{A3619D29-A195-45E0-B748-6DD5D509A063}" type="sibTrans" cxnId="{A501A83D-A9D5-47BC-AC9F-EC903C52F544}">
      <dgm:prSet/>
      <dgm:spPr/>
      <dgm:t>
        <a:bodyPr/>
        <a:lstStyle/>
        <a:p>
          <a:endParaRPr lang="el-GR"/>
        </a:p>
      </dgm:t>
    </dgm:pt>
    <dgm:pt modelId="{0E845B4C-1044-4D28-B7CD-E696F4CB515C}">
      <dgm:prSet phldrT="[Κείμενο]"/>
      <dgm:spPr/>
      <dgm:t>
        <a:bodyPr/>
        <a:lstStyle/>
        <a:p>
          <a:r>
            <a:rPr lang="el-GR" dirty="0" err="1" smtClean="0"/>
            <a:t>αυτοκατηγορία</a:t>
          </a:r>
          <a:endParaRPr lang="el-GR" dirty="0"/>
        </a:p>
      </dgm:t>
    </dgm:pt>
    <dgm:pt modelId="{4530201A-61F9-4A24-831F-1A8AEA0CE623}" type="parTrans" cxnId="{84669A0D-92B8-41B9-8331-E2FCFC75E3F1}">
      <dgm:prSet/>
      <dgm:spPr/>
      <dgm:t>
        <a:bodyPr/>
        <a:lstStyle/>
        <a:p>
          <a:endParaRPr lang="el-GR"/>
        </a:p>
      </dgm:t>
    </dgm:pt>
    <dgm:pt modelId="{06187378-3869-406D-97A6-FDA27DDD6223}" type="sibTrans" cxnId="{84669A0D-92B8-41B9-8331-E2FCFC75E3F1}">
      <dgm:prSet/>
      <dgm:spPr/>
      <dgm:t>
        <a:bodyPr/>
        <a:lstStyle/>
        <a:p>
          <a:endParaRPr lang="el-GR"/>
        </a:p>
      </dgm:t>
    </dgm:pt>
    <dgm:pt modelId="{58F7B75E-556E-4547-A6BF-F730C6E8F5ED}">
      <dgm:prSet phldrT="[Κείμενο]"/>
      <dgm:spPr/>
      <dgm:t>
        <a:bodyPr/>
        <a:lstStyle/>
        <a:p>
          <a:r>
            <a:rPr lang="el-GR" dirty="0" smtClean="0"/>
            <a:t>αναζήτηση υποστήριξης </a:t>
          </a:r>
          <a:endParaRPr lang="el-GR" dirty="0"/>
        </a:p>
      </dgm:t>
    </dgm:pt>
    <dgm:pt modelId="{36C27004-62B2-4AF4-921D-82B64601601C}" type="parTrans" cxnId="{E37CE014-DDBE-4ABB-B52B-570C81D5A0FE}">
      <dgm:prSet/>
      <dgm:spPr/>
      <dgm:t>
        <a:bodyPr/>
        <a:lstStyle/>
        <a:p>
          <a:endParaRPr lang="el-GR"/>
        </a:p>
      </dgm:t>
    </dgm:pt>
    <dgm:pt modelId="{622610C3-9CB1-48CA-94C1-C94DEE3160CD}" type="sibTrans" cxnId="{E37CE014-DDBE-4ABB-B52B-570C81D5A0FE}">
      <dgm:prSet/>
      <dgm:spPr/>
      <dgm:t>
        <a:bodyPr/>
        <a:lstStyle/>
        <a:p>
          <a:endParaRPr lang="el-GR"/>
        </a:p>
      </dgm:t>
    </dgm:pt>
    <dgm:pt modelId="{B6ADA443-A301-4A46-8F2C-8D1BD232588E}">
      <dgm:prSet phldrT="[Κείμενο]" phldr="1"/>
      <dgm:spPr/>
      <dgm:t>
        <a:bodyPr/>
        <a:lstStyle/>
        <a:p>
          <a:endParaRPr lang="el-GR" dirty="0"/>
        </a:p>
      </dgm:t>
    </dgm:pt>
    <dgm:pt modelId="{E3F96AED-A83D-4ADE-A48B-05417D6CB689}" type="parTrans" cxnId="{CE9C57A9-7747-457D-B335-31C42DE8120F}">
      <dgm:prSet/>
      <dgm:spPr/>
      <dgm:t>
        <a:bodyPr/>
        <a:lstStyle/>
        <a:p>
          <a:endParaRPr lang="el-GR"/>
        </a:p>
      </dgm:t>
    </dgm:pt>
    <dgm:pt modelId="{A92F00A3-80B2-41D8-81E3-D5D3F587F29C}" type="sibTrans" cxnId="{CE9C57A9-7747-457D-B335-31C42DE8120F}">
      <dgm:prSet/>
      <dgm:spPr/>
      <dgm:t>
        <a:bodyPr/>
        <a:lstStyle/>
        <a:p>
          <a:endParaRPr lang="el-GR"/>
        </a:p>
      </dgm:t>
    </dgm:pt>
    <dgm:pt modelId="{6FD99F6C-0A0B-42DA-9B25-453F27C00606}">
      <dgm:prSet/>
      <dgm:spPr/>
      <dgm:t>
        <a:bodyPr/>
        <a:lstStyle/>
        <a:p>
          <a:r>
            <a:rPr lang="el-GR" dirty="0" smtClean="0"/>
            <a:t>άρνηση</a:t>
          </a:r>
          <a:endParaRPr lang="el-GR" dirty="0"/>
        </a:p>
      </dgm:t>
    </dgm:pt>
    <dgm:pt modelId="{32946EBE-E9C9-4994-8C05-5888D57DC30A}" type="parTrans" cxnId="{516C21AE-AAB9-4E88-8EE7-7D7F98D80D75}">
      <dgm:prSet/>
      <dgm:spPr/>
      <dgm:t>
        <a:bodyPr/>
        <a:lstStyle/>
        <a:p>
          <a:endParaRPr lang="el-GR"/>
        </a:p>
      </dgm:t>
    </dgm:pt>
    <dgm:pt modelId="{6A56A8D4-05A5-43AC-9A99-56BE918646B9}" type="sibTrans" cxnId="{516C21AE-AAB9-4E88-8EE7-7D7F98D80D75}">
      <dgm:prSet/>
      <dgm:spPr/>
      <dgm:t>
        <a:bodyPr/>
        <a:lstStyle/>
        <a:p>
          <a:endParaRPr lang="el-GR"/>
        </a:p>
      </dgm:t>
    </dgm:pt>
    <dgm:pt modelId="{D1E7006A-D5FE-4CBE-A5BD-47D7B53DAB12}">
      <dgm:prSet/>
      <dgm:spPr/>
      <dgm:t>
        <a:bodyPr/>
        <a:lstStyle/>
        <a:p>
          <a:endParaRPr lang="el-GR" dirty="0"/>
        </a:p>
      </dgm:t>
    </dgm:pt>
    <dgm:pt modelId="{1E17A82F-849F-4EAB-9CCD-64398C2AD1FC}" type="parTrans" cxnId="{234DA3E7-70CE-4A78-AA4C-E9B46A8AE71B}">
      <dgm:prSet/>
      <dgm:spPr/>
      <dgm:t>
        <a:bodyPr/>
        <a:lstStyle/>
        <a:p>
          <a:endParaRPr lang="el-GR"/>
        </a:p>
      </dgm:t>
    </dgm:pt>
    <dgm:pt modelId="{411E6E14-4FDA-4CA5-AE20-07663C2B169E}" type="sibTrans" cxnId="{234DA3E7-70CE-4A78-AA4C-E9B46A8AE71B}">
      <dgm:prSet/>
      <dgm:spPr/>
      <dgm:t>
        <a:bodyPr/>
        <a:lstStyle/>
        <a:p>
          <a:endParaRPr lang="el-GR"/>
        </a:p>
      </dgm:t>
    </dgm:pt>
    <dgm:pt modelId="{7464AF21-73F9-42B1-BFD6-C643EE26C97F}">
      <dgm:prSet/>
      <dgm:spPr/>
      <dgm:t>
        <a:bodyPr/>
        <a:lstStyle/>
        <a:p>
          <a:endParaRPr lang="el-GR" dirty="0"/>
        </a:p>
      </dgm:t>
    </dgm:pt>
    <dgm:pt modelId="{171F144E-67F6-4B2B-95C3-7B309AC1B95E}" type="parTrans" cxnId="{B55B599E-A92F-40A3-BCF1-4E9F9AE57948}">
      <dgm:prSet/>
      <dgm:spPr/>
      <dgm:t>
        <a:bodyPr/>
        <a:lstStyle/>
        <a:p>
          <a:endParaRPr lang="el-GR"/>
        </a:p>
      </dgm:t>
    </dgm:pt>
    <dgm:pt modelId="{041C638A-EEF5-4A97-933A-A665780C85BE}" type="sibTrans" cxnId="{B55B599E-A92F-40A3-BCF1-4E9F9AE57948}">
      <dgm:prSet/>
      <dgm:spPr/>
      <dgm:t>
        <a:bodyPr/>
        <a:lstStyle/>
        <a:p>
          <a:endParaRPr lang="el-GR"/>
        </a:p>
      </dgm:t>
    </dgm:pt>
    <dgm:pt modelId="{BF33762C-3205-4FDC-93CC-DAEDE0DAAA65}">
      <dgm:prSet/>
      <dgm:spPr/>
      <dgm:t>
        <a:bodyPr/>
        <a:lstStyle/>
        <a:p>
          <a:endParaRPr lang="el-GR" dirty="0"/>
        </a:p>
      </dgm:t>
    </dgm:pt>
    <dgm:pt modelId="{340DC5C6-B576-4906-A5F6-28A50F6F1223}" type="parTrans" cxnId="{9AC09095-E728-4EEF-A301-562D4F365646}">
      <dgm:prSet/>
      <dgm:spPr/>
      <dgm:t>
        <a:bodyPr/>
        <a:lstStyle/>
        <a:p>
          <a:endParaRPr lang="el-GR"/>
        </a:p>
      </dgm:t>
    </dgm:pt>
    <dgm:pt modelId="{42C78A47-1301-48BC-AE98-9BE3F9CAD5B5}" type="sibTrans" cxnId="{9AC09095-E728-4EEF-A301-562D4F365646}">
      <dgm:prSet/>
      <dgm:spPr/>
      <dgm:t>
        <a:bodyPr/>
        <a:lstStyle/>
        <a:p>
          <a:endParaRPr lang="el-GR"/>
        </a:p>
      </dgm:t>
    </dgm:pt>
    <dgm:pt modelId="{72A31404-F9CF-4B25-AA62-AB882BF9C3A9}" type="pres">
      <dgm:prSet presAssocID="{FA66F19D-0F6A-4BF1-A81A-52D45B0D914B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FC05CFB4-64F6-4B64-A3CB-F7A1121419F2}" type="pres">
      <dgm:prSet presAssocID="{FA66F19D-0F6A-4BF1-A81A-52D45B0D914B}" presName="matrix" presStyleCnt="0"/>
      <dgm:spPr/>
    </dgm:pt>
    <dgm:pt modelId="{78BE5789-26A9-4723-A073-F50DD0498D9B}" type="pres">
      <dgm:prSet presAssocID="{FA66F19D-0F6A-4BF1-A81A-52D45B0D914B}" presName="tile1" presStyleLbl="node1" presStyleIdx="0" presStyleCnt="4"/>
      <dgm:spPr/>
      <dgm:t>
        <a:bodyPr/>
        <a:lstStyle/>
        <a:p>
          <a:endParaRPr lang="el-GR"/>
        </a:p>
      </dgm:t>
    </dgm:pt>
    <dgm:pt modelId="{FCC4720A-7646-42C3-A549-0D14859A3996}" type="pres">
      <dgm:prSet presAssocID="{FA66F19D-0F6A-4BF1-A81A-52D45B0D914B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CC36D07-59C6-4F12-AD85-B821741CB0AF}" type="pres">
      <dgm:prSet presAssocID="{FA66F19D-0F6A-4BF1-A81A-52D45B0D914B}" presName="tile2" presStyleLbl="node1" presStyleIdx="1" presStyleCnt="4"/>
      <dgm:spPr/>
      <dgm:t>
        <a:bodyPr/>
        <a:lstStyle/>
        <a:p>
          <a:endParaRPr lang="el-GR"/>
        </a:p>
      </dgm:t>
    </dgm:pt>
    <dgm:pt modelId="{07658F6C-B2C3-441A-B317-6378C22B56B0}" type="pres">
      <dgm:prSet presAssocID="{FA66F19D-0F6A-4BF1-A81A-52D45B0D914B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C106567-F531-41E4-92FA-FE065DA258D2}" type="pres">
      <dgm:prSet presAssocID="{FA66F19D-0F6A-4BF1-A81A-52D45B0D914B}" presName="tile3" presStyleLbl="node1" presStyleIdx="2" presStyleCnt="4"/>
      <dgm:spPr/>
      <dgm:t>
        <a:bodyPr/>
        <a:lstStyle/>
        <a:p>
          <a:endParaRPr lang="el-GR"/>
        </a:p>
      </dgm:t>
    </dgm:pt>
    <dgm:pt modelId="{BF3B13ED-7786-4069-8FCE-8DC16FE0AB69}" type="pres">
      <dgm:prSet presAssocID="{FA66F19D-0F6A-4BF1-A81A-52D45B0D914B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534E3E2-3AFA-4A98-A398-0BB9436EF8E3}" type="pres">
      <dgm:prSet presAssocID="{FA66F19D-0F6A-4BF1-A81A-52D45B0D914B}" presName="tile4" presStyleLbl="node1" presStyleIdx="3" presStyleCnt="4"/>
      <dgm:spPr/>
      <dgm:t>
        <a:bodyPr/>
        <a:lstStyle/>
        <a:p>
          <a:endParaRPr lang="el-GR"/>
        </a:p>
      </dgm:t>
    </dgm:pt>
    <dgm:pt modelId="{55AB6B66-CB37-46DF-9DD3-14A79639C4AE}" type="pres">
      <dgm:prSet presAssocID="{FA66F19D-0F6A-4BF1-A81A-52D45B0D914B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4624A30-6C91-4688-9D3C-7602BE5485D0}" type="pres">
      <dgm:prSet presAssocID="{FA66F19D-0F6A-4BF1-A81A-52D45B0D914B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l-GR"/>
        </a:p>
      </dgm:t>
    </dgm:pt>
  </dgm:ptLst>
  <dgm:cxnLst>
    <dgm:cxn modelId="{A6A2BD97-8937-4390-B481-58879C5960D4}" type="presOf" srcId="{FA66F19D-0F6A-4BF1-A81A-52D45B0D914B}" destId="{72A31404-F9CF-4B25-AA62-AB882BF9C3A9}" srcOrd="0" destOrd="0" presId="urn:microsoft.com/office/officeart/2005/8/layout/matrix1"/>
    <dgm:cxn modelId="{19347B80-F338-49D6-ACF4-3FAF2086757C}" type="presOf" srcId="{0E845B4C-1044-4D28-B7CD-E696F4CB515C}" destId="{BF3B13ED-7786-4069-8FCE-8DC16FE0AB69}" srcOrd="1" destOrd="0" presId="urn:microsoft.com/office/officeart/2005/8/layout/matrix1"/>
    <dgm:cxn modelId="{5148D7FB-ECA6-4372-B6FF-91B74711D50E}" type="presOf" srcId="{6FD99F6C-0A0B-42DA-9B25-453F27C00606}" destId="{07658F6C-B2C3-441A-B317-6378C22B56B0}" srcOrd="1" destOrd="0" presId="urn:microsoft.com/office/officeart/2005/8/layout/matrix1"/>
    <dgm:cxn modelId="{53099304-6E3B-418D-B213-CDFE0DD597D0}" type="presOf" srcId="{58F7B75E-556E-4547-A6BF-F730C6E8F5ED}" destId="{8534E3E2-3AFA-4A98-A398-0BB9436EF8E3}" srcOrd="0" destOrd="0" presId="urn:microsoft.com/office/officeart/2005/8/layout/matrix1"/>
    <dgm:cxn modelId="{87DB0B0F-B3CE-4565-AF94-B12DB6133118}" type="presOf" srcId="{889D6C83-6B32-4C72-979F-E8CC279727A6}" destId="{FCC4720A-7646-42C3-A549-0D14859A3996}" srcOrd="1" destOrd="0" presId="urn:microsoft.com/office/officeart/2005/8/layout/matrix1"/>
    <dgm:cxn modelId="{CDBF42B0-CE24-442D-8177-93E2CD4A27B2}" type="presOf" srcId="{58F7B75E-556E-4547-A6BF-F730C6E8F5ED}" destId="{55AB6B66-CB37-46DF-9DD3-14A79639C4AE}" srcOrd="1" destOrd="0" presId="urn:microsoft.com/office/officeart/2005/8/layout/matrix1"/>
    <dgm:cxn modelId="{B55B599E-A92F-40A3-BCF1-4E9F9AE57948}" srcId="{18B0BC76-1FB0-49E3-A772-61E546B8A29E}" destId="{7464AF21-73F9-42B1-BFD6-C643EE26C97F}" srcOrd="5" destOrd="0" parTransId="{171F144E-67F6-4B2B-95C3-7B309AC1B95E}" sibTransId="{041C638A-EEF5-4A97-933A-A665780C85BE}"/>
    <dgm:cxn modelId="{C82D4F31-6BD8-4E4E-9ECE-D8B72F7EFA16}" type="presOf" srcId="{6FD99F6C-0A0B-42DA-9B25-453F27C00606}" destId="{0CC36D07-59C6-4F12-AD85-B821741CB0AF}" srcOrd="0" destOrd="0" presId="urn:microsoft.com/office/officeart/2005/8/layout/matrix1"/>
    <dgm:cxn modelId="{CE9C57A9-7747-457D-B335-31C42DE8120F}" srcId="{18B0BC76-1FB0-49E3-A772-61E546B8A29E}" destId="{B6ADA443-A301-4A46-8F2C-8D1BD232588E}" srcOrd="7" destOrd="0" parTransId="{E3F96AED-A83D-4ADE-A48B-05417D6CB689}" sibTransId="{A92F00A3-80B2-41D8-81E3-D5D3F587F29C}"/>
    <dgm:cxn modelId="{84669A0D-92B8-41B9-8331-E2FCFC75E3F1}" srcId="{18B0BC76-1FB0-49E3-A772-61E546B8A29E}" destId="{0E845B4C-1044-4D28-B7CD-E696F4CB515C}" srcOrd="2" destOrd="0" parTransId="{4530201A-61F9-4A24-831F-1A8AEA0CE623}" sibTransId="{06187378-3869-406D-97A6-FDA27DDD6223}"/>
    <dgm:cxn modelId="{E37CE014-DDBE-4ABB-B52B-570C81D5A0FE}" srcId="{18B0BC76-1FB0-49E3-A772-61E546B8A29E}" destId="{58F7B75E-556E-4547-A6BF-F730C6E8F5ED}" srcOrd="3" destOrd="0" parTransId="{36C27004-62B2-4AF4-921D-82B64601601C}" sibTransId="{622610C3-9CB1-48CA-94C1-C94DEE3160CD}"/>
    <dgm:cxn modelId="{9AC09095-E728-4EEF-A301-562D4F365646}" srcId="{18B0BC76-1FB0-49E3-A772-61E546B8A29E}" destId="{BF33762C-3205-4FDC-93CC-DAEDE0DAAA65}" srcOrd="4" destOrd="0" parTransId="{340DC5C6-B576-4906-A5F6-28A50F6F1223}" sibTransId="{42C78A47-1301-48BC-AE98-9BE3F9CAD5B5}"/>
    <dgm:cxn modelId="{D3DF7FBE-DB46-4169-A05C-9B7021C42A8E}" type="presOf" srcId="{0E845B4C-1044-4D28-B7CD-E696F4CB515C}" destId="{CC106567-F531-41E4-92FA-FE065DA258D2}" srcOrd="0" destOrd="0" presId="urn:microsoft.com/office/officeart/2005/8/layout/matrix1"/>
    <dgm:cxn modelId="{516C21AE-AAB9-4E88-8EE7-7D7F98D80D75}" srcId="{18B0BC76-1FB0-49E3-A772-61E546B8A29E}" destId="{6FD99F6C-0A0B-42DA-9B25-453F27C00606}" srcOrd="1" destOrd="0" parTransId="{32946EBE-E9C9-4994-8C05-5888D57DC30A}" sibTransId="{6A56A8D4-05A5-43AC-9A99-56BE918646B9}"/>
    <dgm:cxn modelId="{A501A83D-A9D5-47BC-AC9F-EC903C52F544}" srcId="{18B0BC76-1FB0-49E3-A772-61E546B8A29E}" destId="{889D6C83-6B32-4C72-979F-E8CC279727A6}" srcOrd="0" destOrd="0" parTransId="{3767D10C-BA87-401F-B7F9-1BA9F95B1167}" sibTransId="{A3619D29-A195-45E0-B748-6DD5D509A063}"/>
    <dgm:cxn modelId="{2AA301BA-6FE0-4439-BDDC-2EBE6CFF0B19}" type="presOf" srcId="{18B0BC76-1FB0-49E3-A772-61E546B8A29E}" destId="{04624A30-6C91-4688-9D3C-7602BE5485D0}" srcOrd="0" destOrd="0" presId="urn:microsoft.com/office/officeart/2005/8/layout/matrix1"/>
    <dgm:cxn modelId="{296F4243-D3C7-4E89-A6D4-8E73B58A58E6}" srcId="{FA66F19D-0F6A-4BF1-A81A-52D45B0D914B}" destId="{18B0BC76-1FB0-49E3-A772-61E546B8A29E}" srcOrd="0" destOrd="0" parTransId="{37249FCD-E658-42AE-AF73-8BCD974F54EF}" sibTransId="{6EE8D3A1-7A89-4308-9784-B801732E6D44}"/>
    <dgm:cxn modelId="{234DA3E7-70CE-4A78-AA4C-E9B46A8AE71B}" srcId="{18B0BC76-1FB0-49E3-A772-61E546B8A29E}" destId="{D1E7006A-D5FE-4CBE-A5BD-47D7B53DAB12}" srcOrd="6" destOrd="0" parTransId="{1E17A82F-849F-4EAB-9CCD-64398C2AD1FC}" sibTransId="{411E6E14-4FDA-4CA5-AE20-07663C2B169E}"/>
    <dgm:cxn modelId="{A7AFAC5C-2394-4FD3-8C4A-86C7ED763FB7}" type="presOf" srcId="{889D6C83-6B32-4C72-979F-E8CC279727A6}" destId="{78BE5789-26A9-4723-A073-F50DD0498D9B}" srcOrd="0" destOrd="0" presId="urn:microsoft.com/office/officeart/2005/8/layout/matrix1"/>
    <dgm:cxn modelId="{1779611E-A6A6-4256-913F-7832314F54FC}" type="presParOf" srcId="{72A31404-F9CF-4B25-AA62-AB882BF9C3A9}" destId="{FC05CFB4-64F6-4B64-A3CB-F7A1121419F2}" srcOrd="0" destOrd="0" presId="urn:microsoft.com/office/officeart/2005/8/layout/matrix1"/>
    <dgm:cxn modelId="{A8F1BAAA-A7A3-4644-BD4E-2862E3575343}" type="presParOf" srcId="{FC05CFB4-64F6-4B64-A3CB-F7A1121419F2}" destId="{78BE5789-26A9-4723-A073-F50DD0498D9B}" srcOrd="0" destOrd="0" presId="urn:microsoft.com/office/officeart/2005/8/layout/matrix1"/>
    <dgm:cxn modelId="{A55AAE80-4047-46F2-83BD-05717F829C94}" type="presParOf" srcId="{FC05CFB4-64F6-4B64-A3CB-F7A1121419F2}" destId="{FCC4720A-7646-42C3-A549-0D14859A3996}" srcOrd="1" destOrd="0" presId="urn:microsoft.com/office/officeart/2005/8/layout/matrix1"/>
    <dgm:cxn modelId="{256A8381-0F54-4985-B4E8-EF14BF7341CC}" type="presParOf" srcId="{FC05CFB4-64F6-4B64-A3CB-F7A1121419F2}" destId="{0CC36D07-59C6-4F12-AD85-B821741CB0AF}" srcOrd="2" destOrd="0" presId="urn:microsoft.com/office/officeart/2005/8/layout/matrix1"/>
    <dgm:cxn modelId="{09ECD497-DB61-4CE2-A54D-A58E90F4D707}" type="presParOf" srcId="{FC05CFB4-64F6-4B64-A3CB-F7A1121419F2}" destId="{07658F6C-B2C3-441A-B317-6378C22B56B0}" srcOrd="3" destOrd="0" presId="urn:microsoft.com/office/officeart/2005/8/layout/matrix1"/>
    <dgm:cxn modelId="{5F82DC2A-287D-4421-9D1E-881EFAEF08E1}" type="presParOf" srcId="{FC05CFB4-64F6-4B64-A3CB-F7A1121419F2}" destId="{CC106567-F531-41E4-92FA-FE065DA258D2}" srcOrd="4" destOrd="0" presId="urn:microsoft.com/office/officeart/2005/8/layout/matrix1"/>
    <dgm:cxn modelId="{42FC0600-E2FF-405E-955C-598A8B6FE546}" type="presParOf" srcId="{FC05CFB4-64F6-4B64-A3CB-F7A1121419F2}" destId="{BF3B13ED-7786-4069-8FCE-8DC16FE0AB69}" srcOrd="5" destOrd="0" presId="urn:microsoft.com/office/officeart/2005/8/layout/matrix1"/>
    <dgm:cxn modelId="{9DB5D83F-DA27-4505-A5A6-9DE0BF260A5E}" type="presParOf" srcId="{FC05CFB4-64F6-4B64-A3CB-F7A1121419F2}" destId="{8534E3E2-3AFA-4A98-A398-0BB9436EF8E3}" srcOrd="6" destOrd="0" presId="urn:microsoft.com/office/officeart/2005/8/layout/matrix1"/>
    <dgm:cxn modelId="{3F6028A1-987D-4C0E-A67E-160A351D2701}" type="presParOf" srcId="{FC05CFB4-64F6-4B64-A3CB-F7A1121419F2}" destId="{55AB6B66-CB37-46DF-9DD3-14A79639C4AE}" srcOrd="7" destOrd="0" presId="urn:microsoft.com/office/officeart/2005/8/layout/matrix1"/>
    <dgm:cxn modelId="{3411E2EC-AF3B-43F5-8245-26AFC7F8DDF7}" type="presParOf" srcId="{72A31404-F9CF-4B25-AA62-AB882BF9C3A9}" destId="{04624A30-6C91-4688-9D3C-7602BE5485D0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159685-02E2-42E8-8E77-B718C62171FF}">
      <dsp:nvSpPr>
        <dsp:cNvPr id="0" name=""/>
        <dsp:cNvSpPr/>
      </dsp:nvSpPr>
      <dsp:spPr>
        <a:xfrm>
          <a:off x="5977" y="39988"/>
          <a:ext cx="2916396" cy="11382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Αναπαραγωγική ιατρική</a:t>
          </a:r>
          <a:endParaRPr lang="el-GR" sz="2400" kern="1200" dirty="0"/>
        </a:p>
      </dsp:txBody>
      <dsp:txXfrm>
        <a:off x="5977" y="39988"/>
        <a:ext cx="2916396" cy="1138292"/>
      </dsp:txXfrm>
    </dsp:sp>
    <dsp:sp modelId="{C75FFC20-4E9D-4292-B3A5-14CAB20665D8}">
      <dsp:nvSpPr>
        <dsp:cNvPr id="0" name=""/>
        <dsp:cNvSpPr/>
      </dsp:nvSpPr>
      <dsp:spPr>
        <a:xfrm>
          <a:off x="297616" y="1178280"/>
          <a:ext cx="291639" cy="8537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3719"/>
              </a:lnTo>
              <a:lnTo>
                <a:pt x="291639" y="8537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441B95-5785-473F-AAA3-08B13224B1A6}">
      <dsp:nvSpPr>
        <dsp:cNvPr id="0" name=""/>
        <dsp:cNvSpPr/>
      </dsp:nvSpPr>
      <dsp:spPr>
        <a:xfrm>
          <a:off x="589256" y="1462853"/>
          <a:ext cx="2703654" cy="11382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200" kern="1200" dirty="0" smtClean="0"/>
            <a:t>Ιατρική διάγνωση, θεραπεία</a:t>
          </a:r>
          <a:endParaRPr lang="el-GR" sz="2200" kern="1200" dirty="0"/>
        </a:p>
      </dsp:txBody>
      <dsp:txXfrm>
        <a:off x="589256" y="1462853"/>
        <a:ext cx="2703654" cy="1138292"/>
      </dsp:txXfrm>
    </dsp:sp>
    <dsp:sp modelId="{A90F271D-1C9B-4EDA-BE6C-9D35D80431D0}">
      <dsp:nvSpPr>
        <dsp:cNvPr id="0" name=""/>
        <dsp:cNvSpPr/>
      </dsp:nvSpPr>
      <dsp:spPr>
        <a:xfrm>
          <a:off x="297616" y="1178280"/>
          <a:ext cx="291639" cy="22765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6584"/>
              </a:lnTo>
              <a:lnTo>
                <a:pt x="291639" y="227658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4AC6C5-0407-4995-86F3-30D384FFFD80}">
      <dsp:nvSpPr>
        <dsp:cNvPr id="0" name=""/>
        <dsp:cNvSpPr/>
      </dsp:nvSpPr>
      <dsp:spPr>
        <a:xfrm>
          <a:off x="589256" y="2885719"/>
          <a:ext cx="3494958" cy="11382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200" kern="1200" dirty="0" smtClean="0"/>
            <a:t>Γιατροί, μαίες, νοσηλευτές </a:t>
          </a:r>
          <a:r>
            <a:rPr lang="el-GR" sz="2200" kern="1200" dirty="0" err="1" smtClean="0"/>
            <a:t>κ.ά</a:t>
          </a:r>
          <a:endParaRPr lang="el-GR" sz="2200" kern="1200" dirty="0"/>
        </a:p>
      </dsp:txBody>
      <dsp:txXfrm>
        <a:off x="589256" y="2885719"/>
        <a:ext cx="3494958" cy="1138292"/>
      </dsp:txXfrm>
    </dsp:sp>
    <dsp:sp modelId="{F0DE8E5A-609F-49EA-9E6C-AE669C182231}">
      <dsp:nvSpPr>
        <dsp:cNvPr id="0" name=""/>
        <dsp:cNvSpPr/>
      </dsp:nvSpPr>
      <dsp:spPr>
        <a:xfrm>
          <a:off x="4049228" y="39988"/>
          <a:ext cx="3020663" cy="11382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Ψυχολογία αναπαραγωγικής υγείας</a:t>
          </a:r>
          <a:endParaRPr lang="el-GR" sz="2400" kern="1200" dirty="0"/>
        </a:p>
      </dsp:txBody>
      <dsp:txXfrm>
        <a:off x="4049228" y="39988"/>
        <a:ext cx="3020663" cy="1138292"/>
      </dsp:txXfrm>
    </dsp:sp>
    <dsp:sp modelId="{F6EFC9D0-F465-4F39-8636-9E449A5C3BE3}">
      <dsp:nvSpPr>
        <dsp:cNvPr id="0" name=""/>
        <dsp:cNvSpPr/>
      </dsp:nvSpPr>
      <dsp:spPr>
        <a:xfrm>
          <a:off x="4351294" y="1178280"/>
          <a:ext cx="302066" cy="8537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3719"/>
              </a:lnTo>
              <a:lnTo>
                <a:pt x="302066" y="8537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0EDB7F-2ACB-4377-8AF2-82BA1B84337F}">
      <dsp:nvSpPr>
        <dsp:cNvPr id="0" name=""/>
        <dsp:cNvSpPr/>
      </dsp:nvSpPr>
      <dsp:spPr>
        <a:xfrm>
          <a:off x="4653361" y="1462853"/>
          <a:ext cx="2629747" cy="11382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200" kern="1200" smtClean="0"/>
            <a:t>Ψυχολογική φροντίδα</a:t>
          </a:r>
          <a:endParaRPr lang="el-GR" sz="2200" kern="1200" dirty="0"/>
        </a:p>
      </dsp:txBody>
      <dsp:txXfrm>
        <a:off x="4653361" y="1462853"/>
        <a:ext cx="2629747" cy="1138292"/>
      </dsp:txXfrm>
    </dsp:sp>
    <dsp:sp modelId="{F1B541C3-D1DE-4225-8A83-46C2CD2C3878}">
      <dsp:nvSpPr>
        <dsp:cNvPr id="0" name=""/>
        <dsp:cNvSpPr/>
      </dsp:nvSpPr>
      <dsp:spPr>
        <a:xfrm>
          <a:off x="4351294" y="1178280"/>
          <a:ext cx="302066" cy="22765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6584"/>
              </a:lnTo>
              <a:lnTo>
                <a:pt x="302066" y="227658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181B6E-AE02-4084-A863-12613A046563}">
      <dsp:nvSpPr>
        <dsp:cNvPr id="0" name=""/>
        <dsp:cNvSpPr/>
      </dsp:nvSpPr>
      <dsp:spPr>
        <a:xfrm>
          <a:off x="4653361" y="2885719"/>
          <a:ext cx="3477565" cy="11382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200" kern="1200" dirty="0" smtClean="0"/>
            <a:t>Σύμβουλοι </a:t>
          </a:r>
          <a:r>
            <a:rPr lang="el-GR" sz="2200" kern="1200" dirty="0" err="1" smtClean="0"/>
            <a:t>υπογονιμότητας</a:t>
          </a:r>
          <a:r>
            <a:rPr lang="el-GR" sz="2200" kern="1200" dirty="0" smtClean="0"/>
            <a:t>: Ψυχολόγοι, ψυχίατροι, κοινωνικοί λειτουργοί κ.ά.</a:t>
          </a:r>
          <a:endParaRPr lang="el-GR" sz="2200" kern="1200" dirty="0"/>
        </a:p>
      </dsp:txBody>
      <dsp:txXfrm>
        <a:off x="4653361" y="2885719"/>
        <a:ext cx="3477565" cy="11382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3B90C4-5C1B-4822-BEB3-69EC8DCE841D}">
      <dsp:nvSpPr>
        <dsp:cNvPr id="0" name=""/>
        <dsp:cNvSpPr/>
      </dsp:nvSpPr>
      <dsp:spPr>
        <a:xfrm>
          <a:off x="0" y="0"/>
          <a:ext cx="7085462" cy="13054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Γνωστική αξιολόγηση / εκτίμηση: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Πρωτογενής - Δευτερογενής</a:t>
          </a:r>
          <a:endParaRPr lang="el-GR" sz="2400" kern="1200" dirty="0"/>
        </a:p>
      </dsp:txBody>
      <dsp:txXfrm>
        <a:off x="0" y="0"/>
        <a:ext cx="5753300" cy="1305401"/>
      </dsp:txXfrm>
    </dsp:sp>
    <dsp:sp modelId="{9F3ACC5E-DF1D-4DEB-AD84-45381FBC5D69}">
      <dsp:nvSpPr>
        <dsp:cNvPr id="0" name=""/>
        <dsp:cNvSpPr/>
      </dsp:nvSpPr>
      <dsp:spPr>
        <a:xfrm>
          <a:off x="625187" y="1522968"/>
          <a:ext cx="7085462" cy="13054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Στρατηγικές αντιμετώπισης του στρες: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-εστιασμένες στο πρόβλημα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-εστιασμένες στο συναίσθημα</a:t>
          </a:r>
        </a:p>
      </dsp:txBody>
      <dsp:txXfrm>
        <a:off x="625187" y="1522968"/>
        <a:ext cx="5611763" cy="1305401"/>
      </dsp:txXfrm>
    </dsp:sp>
    <dsp:sp modelId="{CB3653C8-7D7A-45A1-8CF3-F92EB0DD5FE6}">
      <dsp:nvSpPr>
        <dsp:cNvPr id="0" name=""/>
        <dsp:cNvSpPr/>
      </dsp:nvSpPr>
      <dsp:spPr>
        <a:xfrm>
          <a:off x="1250375" y="3045936"/>
          <a:ext cx="7085462" cy="13054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Ψυχολογική προσαρμογή</a:t>
          </a:r>
          <a:endParaRPr lang="el-GR" sz="2400" kern="1200" dirty="0"/>
        </a:p>
      </dsp:txBody>
      <dsp:txXfrm>
        <a:off x="1250375" y="3045936"/>
        <a:ext cx="5611763" cy="1305401"/>
      </dsp:txXfrm>
    </dsp:sp>
    <dsp:sp modelId="{FA9C3F69-1FDD-4414-8CEA-F77B3F9A11C7}">
      <dsp:nvSpPr>
        <dsp:cNvPr id="0" name=""/>
        <dsp:cNvSpPr/>
      </dsp:nvSpPr>
      <dsp:spPr>
        <a:xfrm>
          <a:off x="6236951" y="989929"/>
          <a:ext cx="848510" cy="84851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3600" kern="1200"/>
        </a:p>
      </dsp:txBody>
      <dsp:txXfrm>
        <a:off x="6236951" y="989929"/>
        <a:ext cx="848510" cy="848510"/>
      </dsp:txXfrm>
    </dsp:sp>
    <dsp:sp modelId="{69BA0BAF-F01B-4A71-8A7C-829BE05F5615}">
      <dsp:nvSpPr>
        <dsp:cNvPr id="0" name=""/>
        <dsp:cNvSpPr/>
      </dsp:nvSpPr>
      <dsp:spPr>
        <a:xfrm>
          <a:off x="6862139" y="2504195"/>
          <a:ext cx="848510" cy="84851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3600" kern="1200"/>
        </a:p>
      </dsp:txBody>
      <dsp:txXfrm>
        <a:off x="6862139" y="2504195"/>
        <a:ext cx="848510" cy="8485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402EA2-9761-44A7-BCE6-7DE6DF653DFA}">
      <dsp:nvSpPr>
        <dsp:cNvPr id="0" name=""/>
        <dsp:cNvSpPr/>
      </dsp:nvSpPr>
      <dsp:spPr>
        <a:xfrm>
          <a:off x="0" y="11084"/>
          <a:ext cx="8229600" cy="8394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500" kern="1200" dirty="0" smtClean="0"/>
            <a:t>Πρωτογενής αξιολόγηση / εκτίμηση</a:t>
          </a:r>
          <a:endParaRPr lang="el-GR" sz="3500" kern="1200" dirty="0"/>
        </a:p>
      </dsp:txBody>
      <dsp:txXfrm>
        <a:off x="0" y="11084"/>
        <a:ext cx="8229600" cy="839474"/>
      </dsp:txXfrm>
    </dsp:sp>
    <dsp:sp modelId="{16E6C3AF-E899-4EE8-8AA1-A03645931156}">
      <dsp:nvSpPr>
        <dsp:cNvPr id="0" name=""/>
        <dsp:cNvSpPr/>
      </dsp:nvSpPr>
      <dsp:spPr>
        <a:xfrm>
          <a:off x="0" y="850559"/>
          <a:ext cx="8229600" cy="12316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4450" rIns="248920" bIns="444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l-GR" sz="2700" kern="1200" dirty="0" smtClean="0"/>
            <a:t>τα ζευγάρια αξιολογούν εάν η </a:t>
          </a:r>
          <a:r>
            <a:rPr lang="el-GR" sz="2700" kern="1200" dirty="0" err="1" smtClean="0"/>
            <a:t>υπογονιμότητα</a:t>
          </a:r>
          <a:r>
            <a:rPr lang="el-GR" sz="2700" kern="1200" dirty="0" smtClean="0"/>
            <a:t> τα επηρεάσει αρνητικά, π.χ. απώλεια </a:t>
          </a:r>
          <a:r>
            <a:rPr lang="el-GR" sz="2700" kern="1200" dirty="0" err="1" smtClean="0"/>
            <a:t>γονεϊκού</a:t>
          </a:r>
          <a:r>
            <a:rPr lang="el-GR" sz="2700" kern="1200" dirty="0" smtClean="0"/>
            <a:t> ρόλου, ή θετικά, π.χ. ενδυνάμωση συζυγικής σχέσης.</a:t>
          </a:r>
          <a:endParaRPr lang="el-GR" sz="2700" kern="1200" dirty="0"/>
        </a:p>
      </dsp:txBody>
      <dsp:txXfrm>
        <a:off x="0" y="850559"/>
        <a:ext cx="8229600" cy="1231650"/>
      </dsp:txXfrm>
    </dsp:sp>
    <dsp:sp modelId="{1CDF73DD-7AAD-4F0F-8B7B-1BA631C18A71}">
      <dsp:nvSpPr>
        <dsp:cNvPr id="0" name=""/>
        <dsp:cNvSpPr/>
      </dsp:nvSpPr>
      <dsp:spPr>
        <a:xfrm>
          <a:off x="0" y="2082209"/>
          <a:ext cx="8229600" cy="8394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500" kern="1200" dirty="0" smtClean="0"/>
            <a:t>Δευτερογενής αξιολόγηση / εκτίμηση</a:t>
          </a:r>
          <a:endParaRPr lang="el-GR" sz="3500" kern="1200" dirty="0"/>
        </a:p>
      </dsp:txBody>
      <dsp:txXfrm>
        <a:off x="0" y="2082209"/>
        <a:ext cx="8229600" cy="839474"/>
      </dsp:txXfrm>
    </dsp:sp>
    <dsp:sp modelId="{5826ECDC-F24D-4746-9660-B6725B607BC8}">
      <dsp:nvSpPr>
        <dsp:cNvPr id="0" name=""/>
        <dsp:cNvSpPr/>
      </dsp:nvSpPr>
      <dsp:spPr>
        <a:xfrm>
          <a:off x="0" y="2921684"/>
          <a:ext cx="8229600" cy="19923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4450" rIns="248920" bIns="444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l-GR" sz="2700" kern="1200" dirty="0" smtClean="0"/>
            <a:t>ορισμένες πτυχές της </a:t>
          </a:r>
          <a:r>
            <a:rPr lang="el-GR" sz="2700" kern="1200" dirty="0" err="1" smtClean="0"/>
            <a:t>υπογονιμότητας</a:t>
          </a:r>
          <a:r>
            <a:rPr lang="el-GR" sz="2700" kern="1200" dirty="0" smtClean="0"/>
            <a:t> μπορεί να αξιολογηθούν ως σχετικά ανεξέλεγκτες, π.χ. επιτυχία σύλληψης, κι ορισμένες ως περισσότερο ελεγχόμενες, π.χ. διαγνωστικοί έλεγχοι και θεραπείες.</a:t>
          </a:r>
          <a:r>
            <a:rPr lang="en-US" sz="2700" kern="1200" dirty="0" smtClean="0"/>
            <a:t> </a:t>
          </a:r>
          <a:endParaRPr lang="el-GR" sz="2700" kern="1200" dirty="0"/>
        </a:p>
      </dsp:txBody>
      <dsp:txXfrm>
        <a:off x="0" y="2921684"/>
        <a:ext cx="8229600" cy="199237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4A21DE-CE39-438B-9C22-F810F06177DA}">
      <dsp:nvSpPr>
        <dsp:cNvPr id="0" name=""/>
        <dsp:cNvSpPr/>
      </dsp:nvSpPr>
      <dsp:spPr>
        <a:xfrm>
          <a:off x="1607" y="0"/>
          <a:ext cx="3427660" cy="12961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400" kern="1200" dirty="0" smtClean="0"/>
            <a:t>Γνωστικές εκτιμήσεις</a:t>
          </a:r>
          <a:endParaRPr lang="el-GR" sz="3400" kern="1200" dirty="0"/>
        </a:p>
      </dsp:txBody>
      <dsp:txXfrm>
        <a:off x="1607" y="0"/>
        <a:ext cx="3427660" cy="1296144"/>
      </dsp:txXfrm>
    </dsp:sp>
    <dsp:sp modelId="{220302AE-352B-4170-912B-012A33F3E7F0}">
      <dsp:nvSpPr>
        <dsp:cNvPr id="0" name=""/>
        <dsp:cNvSpPr/>
      </dsp:nvSpPr>
      <dsp:spPr>
        <a:xfrm>
          <a:off x="3772033" y="223042"/>
          <a:ext cx="726664" cy="8500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2700" kern="1200"/>
        </a:p>
      </dsp:txBody>
      <dsp:txXfrm>
        <a:off x="3772033" y="223042"/>
        <a:ext cx="726664" cy="850059"/>
      </dsp:txXfrm>
    </dsp:sp>
    <dsp:sp modelId="{41F87140-D3D7-41A9-9BDF-9416D8439648}">
      <dsp:nvSpPr>
        <dsp:cNvPr id="0" name=""/>
        <dsp:cNvSpPr/>
      </dsp:nvSpPr>
      <dsp:spPr>
        <a:xfrm>
          <a:off x="4800332" y="0"/>
          <a:ext cx="3427660" cy="12961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400" kern="1200" dirty="0" smtClean="0"/>
            <a:t>Στρατηγικές αντιμετώπισης</a:t>
          </a:r>
          <a:endParaRPr lang="el-GR" sz="3400" kern="1200" dirty="0"/>
        </a:p>
      </dsp:txBody>
      <dsp:txXfrm>
        <a:off x="4800332" y="0"/>
        <a:ext cx="3427660" cy="129614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BE5789-26A9-4723-A073-F50DD0498D9B}">
      <dsp:nvSpPr>
        <dsp:cNvPr id="0" name=""/>
        <dsp:cNvSpPr/>
      </dsp:nvSpPr>
      <dsp:spPr>
        <a:xfrm rot="16200000">
          <a:off x="1134126" y="-1134126"/>
          <a:ext cx="1584175" cy="3852428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εφαρμογή τεχνικών επίλυσης προβλήματος</a:t>
          </a:r>
          <a:endParaRPr lang="el-GR" sz="2400" kern="1200" dirty="0"/>
        </a:p>
      </dsp:txBody>
      <dsp:txXfrm rot="5400000">
        <a:off x="0" y="0"/>
        <a:ext cx="3852428" cy="1188132"/>
      </dsp:txXfrm>
    </dsp:sp>
    <dsp:sp modelId="{0CC36D07-59C6-4F12-AD85-B821741CB0AF}">
      <dsp:nvSpPr>
        <dsp:cNvPr id="0" name=""/>
        <dsp:cNvSpPr/>
      </dsp:nvSpPr>
      <dsp:spPr>
        <a:xfrm>
          <a:off x="3852428" y="0"/>
          <a:ext cx="3852428" cy="1584175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αναζήτηση και συγκέντρωση πληροφοριών</a:t>
          </a:r>
          <a:endParaRPr lang="el-GR" sz="2400" kern="1200" dirty="0"/>
        </a:p>
      </dsp:txBody>
      <dsp:txXfrm>
        <a:off x="3852428" y="0"/>
        <a:ext cx="3852428" cy="1188132"/>
      </dsp:txXfrm>
    </dsp:sp>
    <dsp:sp modelId="{CC106567-F531-41E4-92FA-FE065DA258D2}">
      <dsp:nvSpPr>
        <dsp:cNvPr id="0" name=""/>
        <dsp:cNvSpPr/>
      </dsp:nvSpPr>
      <dsp:spPr>
        <a:xfrm rot="10800000">
          <a:off x="0" y="1584175"/>
          <a:ext cx="3852428" cy="1584175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δημιουργία πλάνου δράσης</a:t>
          </a:r>
          <a:endParaRPr lang="el-GR" sz="2400" kern="1200" dirty="0"/>
        </a:p>
      </dsp:txBody>
      <dsp:txXfrm rot="10800000">
        <a:off x="0" y="1980219"/>
        <a:ext cx="3852428" cy="1188132"/>
      </dsp:txXfrm>
    </dsp:sp>
    <dsp:sp modelId="{8534E3E2-3AFA-4A98-A398-0BB9436EF8E3}">
      <dsp:nvSpPr>
        <dsp:cNvPr id="0" name=""/>
        <dsp:cNvSpPr/>
      </dsp:nvSpPr>
      <dsp:spPr>
        <a:xfrm rot="5400000">
          <a:off x="4986554" y="450049"/>
          <a:ext cx="1584175" cy="3852428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ανεύρεση εναλλακτικών λύσεων </a:t>
          </a:r>
          <a:endParaRPr lang="el-GR" sz="2400" kern="1200" dirty="0"/>
        </a:p>
      </dsp:txBody>
      <dsp:txXfrm rot="-5400000">
        <a:off x="3852428" y="1980219"/>
        <a:ext cx="3852428" cy="1188132"/>
      </dsp:txXfrm>
    </dsp:sp>
    <dsp:sp modelId="{04624A30-6C91-4688-9D3C-7602BE5485D0}">
      <dsp:nvSpPr>
        <dsp:cNvPr id="0" name=""/>
        <dsp:cNvSpPr/>
      </dsp:nvSpPr>
      <dsp:spPr>
        <a:xfrm>
          <a:off x="2696699" y="1188131"/>
          <a:ext cx="2311456" cy="792087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παραδείγματα</a:t>
          </a:r>
          <a:endParaRPr lang="el-GR" sz="2400" kern="1200" dirty="0"/>
        </a:p>
      </dsp:txBody>
      <dsp:txXfrm>
        <a:off x="2735366" y="1226798"/>
        <a:ext cx="2234122" cy="71475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BE5789-26A9-4723-A073-F50DD0498D9B}">
      <dsp:nvSpPr>
        <dsp:cNvPr id="0" name=""/>
        <dsp:cNvSpPr/>
      </dsp:nvSpPr>
      <dsp:spPr>
        <a:xfrm rot="16200000">
          <a:off x="1134126" y="-1134126"/>
          <a:ext cx="1584175" cy="3852428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600" kern="1200" dirty="0" smtClean="0"/>
            <a:t>αποφυγή</a:t>
          </a:r>
          <a:endParaRPr lang="el-GR" sz="2600" kern="1200" dirty="0"/>
        </a:p>
      </dsp:txBody>
      <dsp:txXfrm rot="5400000">
        <a:off x="0" y="0"/>
        <a:ext cx="3852428" cy="1188132"/>
      </dsp:txXfrm>
    </dsp:sp>
    <dsp:sp modelId="{0CC36D07-59C6-4F12-AD85-B821741CB0AF}">
      <dsp:nvSpPr>
        <dsp:cNvPr id="0" name=""/>
        <dsp:cNvSpPr/>
      </dsp:nvSpPr>
      <dsp:spPr>
        <a:xfrm>
          <a:off x="3852428" y="0"/>
          <a:ext cx="3852428" cy="1584175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600" kern="1200" dirty="0" smtClean="0"/>
            <a:t>άρνηση</a:t>
          </a:r>
          <a:endParaRPr lang="el-GR" sz="2600" kern="1200" dirty="0"/>
        </a:p>
      </dsp:txBody>
      <dsp:txXfrm>
        <a:off x="3852428" y="0"/>
        <a:ext cx="3852428" cy="1188132"/>
      </dsp:txXfrm>
    </dsp:sp>
    <dsp:sp modelId="{CC106567-F531-41E4-92FA-FE065DA258D2}">
      <dsp:nvSpPr>
        <dsp:cNvPr id="0" name=""/>
        <dsp:cNvSpPr/>
      </dsp:nvSpPr>
      <dsp:spPr>
        <a:xfrm rot="10800000">
          <a:off x="0" y="1584175"/>
          <a:ext cx="3852428" cy="1584175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600" kern="1200" dirty="0" err="1" smtClean="0"/>
            <a:t>αυτοκατηγορία</a:t>
          </a:r>
          <a:endParaRPr lang="el-GR" sz="2600" kern="1200" dirty="0"/>
        </a:p>
      </dsp:txBody>
      <dsp:txXfrm rot="10800000">
        <a:off x="0" y="1980219"/>
        <a:ext cx="3852428" cy="1188132"/>
      </dsp:txXfrm>
    </dsp:sp>
    <dsp:sp modelId="{8534E3E2-3AFA-4A98-A398-0BB9436EF8E3}">
      <dsp:nvSpPr>
        <dsp:cNvPr id="0" name=""/>
        <dsp:cNvSpPr/>
      </dsp:nvSpPr>
      <dsp:spPr>
        <a:xfrm rot="5400000">
          <a:off x="4986554" y="450049"/>
          <a:ext cx="1584175" cy="3852428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600" kern="1200" dirty="0" smtClean="0"/>
            <a:t>αναζήτηση υποστήριξης </a:t>
          </a:r>
          <a:endParaRPr lang="el-GR" sz="2600" kern="1200" dirty="0"/>
        </a:p>
      </dsp:txBody>
      <dsp:txXfrm rot="-5400000">
        <a:off x="3852428" y="1980219"/>
        <a:ext cx="3852428" cy="1188132"/>
      </dsp:txXfrm>
    </dsp:sp>
    <dsp:sp modelId="{04624A30-6C91-4688-9D3C-7602BE5485D0}">
      <dsp:nvSpPr>
        <dsp:cNvPr id="0" name=""/>
        <dsp:cNvSpPr/>
      </dsp:nvSpPr>
      <dsp:spPr>
        <a:xfrm>
          <a:off x="2696699" y="1188131"/>
          <a:ext cx="2311456" cy="792087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600" kern="1200" dirty="0" smtClean="0"/>
            <a:t>παραδείγματα</a:t>
          </a:r>
          <a:endParaRPr lang="el-GR" sz="2600" kern="1200" dirty="0"/>
        </a:p>
      </dsp:txBody>
      <dsp:txXfrm>
        <a:off x="2735366" y="1226798"/>
        <a:ext cx="2234122" cy="7147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29/4/2024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29/4/2024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29/4/2024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29/4/2024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29/4/2024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29/4/2024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29/4/2024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2907755"/>
          </a:xfrm>
        </p:spPr>
        <p:txBody>
          <a:bodyPr>
            <a:noAutofit/>
          </a:bodyPr>
          <a:lstStyle/>
          <a:p>
            <a:r>
              <a:rPr lang="el-GR" sz="3600" dirty="0" smtClean="0"/>
              <a:t>Παροχή συμβουλευτικής φροντίδας στην υποβοηθούμενη αναπαραγωγή και στο </a:t>
            </a:r>
            <a:r>
              <a:rPr lang="el-GR" sz="3600" dirty="0" err="1" smtClean="0"/>
              <a:t>υπογόνιμο</a:t>
            </a:r>
            <a:r>
              <a:rPr lang="el-GR" sz="3600" dirty="0" smtClean="0"/>
              <a:t> ζευγάρι- </a:t>
            </a:r>
            <a:br>
              <a:rPr lang="el-GR" sz="3600" dirty="0" smtClean="0"/>
            </a:br>
            <a:r>
              <a:rPr lang="el-GR" sz="3600" dirty="0" smtClean="0"/>
              <a:t>Παροχή πληροφόρησης και πληροφορημένη επιλογή στην υποβοηθούμενη αναπαραγωγή</a:t>
            </a:r>
            <a:br>
              <a:rPr lang="el-GR" sz="3600" dirty="0" smtClean="0"/>
            </a:br>
            <a:endParaRPr lang="el-GR" sz="36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79512" y="3978274"/>
            <a:ext cx="8964488" cy="2808312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Μουτζούρη Μερόπη</a:t>
            </a:r>
          </a:p>
          <a:p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Ψυχολόγος</a:t>
            </a: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Υποψήφια Διδάκτωρ Τμήματος Μαιευτικής ΠΑ.Δ.Α.</a:t>
            </a:r>
          </a:p>
          <a:p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Επιβλέπουσα Καθηγήτρια: </a:t>
            </a:r>
            <a:r>
              <a:rPr lang="el-GR" dirty="0" err="1" smtClean="0">
                <a:solidFill>
                  <a:schemeClr val="accent1">
                    <a:lumMod val="75000"/>
                  </a:schemeClr>
                </a:solidFill>
              </a:rPr>
              <a:t>Γουρουντή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 Κλεάνθη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Στρατηγικές αντιμετώπισης</a:t>
            </a:r>
            <a:br>
              <a:rPr lang="el-GR" dirty="0" smtClean="0"/>
            </a:br>
            <a:r>
              <a:rPr lang="en-US" dirty="0" smtClean="0"/>
              <a:t>(coping strategies)</a:t>
            </a:r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7500" lnSpcReduction="20000"/>
          </a:bodyPr>
          <a:lstStyle/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Γνωστικές, συναισθηματικές και </a:t>
            </a:r>
            <a:r>
              <a:rPr lang="el-GR" dirty="0" err="1" smtClean="0"/>
              <a:t>συμπεριφορικές</a:t>
            </a:r>
            <a:r>
              <a:rPr lang="el-GR" dirty="0" smtClean="0"/>
              <a:t> προσπάθειες τροποποίησης: </a:t>
            </a:r>
          </a:p>
          <a:p>
            <a:pPr>
              <a:buNone/>
            </a:pPr>
            <a:r>
              <a:rPr lang="el-GR" dirty="0" smtClean="0"/>
              <a:t>Α) του προβλήματος (εστιασμένες στο πρόβλημα)</a:t>
            </a:r>
          </a:p>
          <a:p>
            <a:pPr>
              <a:buNone/>
            </a:pPr>
            <a:r>
              <a:rPr lang="el-GR" dirty="0" smtClean="0"/>
              <a:t>Β) του αρνητικού συναισθήματος (εστιασμένες στο συναίσθημα)</a:t>
            </a:r>
          </a:p>
          <a:p>
            <a:endParaRPr lang="el-GR" dirty="0" smtClean="0"/>
          </a:p>
          <a:p>
            <a:r>
              <a:rPr lang="el-GR" dirty="0" smtClean="0"/>
              <a:t>Επιδρούν στην συναισθηματική προσαρμογή</a:t>
            </a:r>
          </a:p>
          <a:p>
            <a:endParaRPr lang="el-GR" dirty="0" smtClean="0"/>
          </a:p>
          <a:p>
            <a:r>
              <a:rPr lang="el-GR" dirty="0" smtClean="0"/>
              <a:t>Ταυτόχρονη χρήση των δύο κατηγοριών</a:t>
            </a:r>
          </a:p>
          <a:p>
            <a:endParaRPr lang="el-GR" dirty="0" smtClean="0"/>
          </a:p>
          <a:p>
            <a:endParaRPr lang="el-GR" dirty="0"/>
          </a:p>
        </p:txBody>
      </p:sp>
      <p:graphicFrame>
        <p:nvGraphicFramePr>
          <p:cNvPr id="8" name="4 - Θέση περιεχομένου"/>
          <p:cNvGraphicFramePr>
            <a:graphicFrameLocks/>
          </p:cNvGraphicFramePr>
          <p:nvPr/>
        </p:nvGraphicFramePr>
        <p:xfrm>
          <a:off x="457200" y="1628800"/>
          <a:ext cx="8229600" cy="1296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Α) Στρατηγικές αντιμετώπισης εστιασμένες στο πρόβλημα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Προσπάθειες ατόμου για να ελέγξει ή για να επιλύσει το πρόβλημα</a:t>
            </a:r>
          </a:p>
          <a:p>
            <a:endParaRPr lang="el-GR" dirty="0"/>
          </a:p>
        </p:txBody>
      </p:sp>
      <p:graphicFrame>
        <p:nvGraphicFramePr>
          <p:cNvPr id="4" name="3 - Διάγραμμα"/>
          <p:cNvGraphicFramePr/>
          <p:nvPr/>
        </p:nvGraphicFramePr>
        <p:xfrm>
          <a:off x="539552" y="3429000"/>
          <a:ext cx="7704856" cy="3168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Β) Στρατηγικές αντιμετώπισης εστιασμένες στο συναίσθημα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Προσπάθειες ατόμου να ρυθμίσει το παραγόμενο αρνητικό συναίσθημα</a:t>
            </a:r>
          </a:p>
          <a:p>
            <a:endParaRPr lang="el-GR" dirty="0" smtClean="0"/>
          </a:p>
          <a:p>
            <a:endParaRPr lang="el-GR" dirty="0"/>
          </a:p>
        </p:txBody>
      </p:sp>
      <p:graphicFrame>
        <p:nvGraphicFramePr>
          <p:cNvPr id="5" name="4 - Διάγραμμα"/>
          <p:cNvGraphicFramePr/>
          <p:nvPr/>
        </p:nvGraphicFramePr>
        <p:xfrm>
          <a:off x="539552" y="3429000"/>
          <a:ext cx="7704856" cy="3168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 smtClean="0"/>
              <a:t>Γνωσιακή</a:t>
            </a:r>
            <a:r>
              <a:rPr lang="el-GR" dirty="0" smtClean="0"/>
              <a:t> - </a:t>
            </a:r>
            <a:r>
              <a:rPr lang="el-GR" dirty="0" err="1" smtClean="0"/>
              <a:t>συμπεριφορική</a:t>
            </a:r>
            <a:r>
              <a:rPr lang="el-GR" dirty="0" smtClean="0"/>
              <a:t> παρέμβαση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l-GR" u="sng" dirty="0" smtClean="0"/>
              <a:t>Α) Προσέγγιση για τις γνωστικές εκτιμήσεις</a:t>
            </a:r>
          </a:p>
          <a:p>
            <a:pPr marL="514350" indent="-514350">
              <a:buNone/>
            </a:pPr>
            <a:endParaRPr lang="el-GR" dirty="0" smtClean="0"/>
          </a:p>
          <a:p>
            <a:pPr marL="514350" indent="-514350">
              <a:buFont typeface="Wingdings" pitchFamily="2" charset="2"/>
              <a:buChar char="Ø"/>
            </a:pPr>
            <a:r>
              <a:rPr lang="el-GR" dirty="0" smtClean="0"/>
              <a:t>Διερεύνηση προσωπικών γνωστικών εκτιμήσεων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l-GR" dirty="0" smtClean="0"/>
              <a:t>Κατανόηση συσχέτισης μεταξύ εκτιμήσεων κι απορρεόντων συναισθημάτων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l-GR" dirty="0" smtClean="0"/>
              <a:t>Εστίαση και αναγνώριση </a:t>
            </a:r>
            <a:r>
              <a:rPr lang="el-GR" dirty="0" err="1" smtClean="0"/>
              <a:t>γνωσιακών</a:t>
            </a:r>
            <a:r>
              <a:rPr lang="el-GR" dirty="0" smtClean="0"/>
              <a:t> παραποιήσεων για την </a:t>
            </a:r>
            <a:r>
              <a:rPr lang="el-GR" dirty="0" err="1" smtClean="0"/>
              <a:t>υπογονιμότητα</a:t>
            </a:r>
            <a:endParaRPr lang="el-GR" dirty="0" smtClean="0"/>
          </a:p>
          <a:p>
            <a:pPr marL="514350" indent="-514350">
              <a:buFont typeface="Wingdings" pitchFamily="2" charset="2"/>
              <a:buChar char="Ø"/>
            </a:pPr>
            <a:endParaRPr lang="el-GR" dirty="0" smtClean="0"/>
          </a:p>
          <a:p>
            <a:pPr marL="514350" indent="-514350">
              <a:buFont typeface="Wingdings" pitchFamily="2" charset="2"/>
              <a:buChar char="Ø"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 smtClean="0"/>
              <a:t>Γνωσιακή</a:t>
            </a:r>
            <a:r>
              <a:rPr lang="el-GR" dirty="0" smtClean="0"/>
              <a:t> - </a:t>
            </a:r>
            <a:r>
              <a:rPr lang="el-GR" dirty="0" err="1" smtClean="0"/>
              <a:t>συμπεριφορική</a:t>
            </a:r>
            <a:r>
              <a:rPr lang="el-GR" dirty="0" smtClean="0"/>
              <a:t> παρέμβαση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None/>
            </a:pPr>
            <a:r>
              <a:rPr lang="el-GR" u="sng" dirty="0" smtClean="0"/>
              <a:t>Α) Προσέγγιση για τις γνωστικές εκτιμήσεις</a:t>
            </a:r>
          </a:p>
          <a:p>
            <a:pPr marL="514350" indent="-514350">
              <a:buNone/>
            </a:pPr>
            <a:endParaRPr lang="el-GR" dirty="0" smtClean="0"/>
          </a:p>
          <a:p>
            <a:pPr marL="514350" indent="-514350">
              <a:buFont typeface="Wingdings" pitchFamily="2" charset="2"/>
              <a:buChar char="Ø"/>
            </a:pPr>
            <a:r>
              <a:rPr lang="el-GR" dirty="0" smtClean="0"/>
              <a:t>Αμφισβήτηση αρνητικών εκτιμήσεων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l-GR" dirty="0" smtClean="0"/>
              <a:t>Διαχωρισμός δυσβάσταχτων πτυχών σε εύκολα αντιμετωπιζόμενες υποκατηγορίες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l-GR" dirty="0" err="1" smtClean="0"/>
              <a:t>Γνωσιακή</a:t>
            </a:r>
            <a:r>
              <a:rPr lang="el-GR" dirty="0" smtClean="0"/>
              <a:t> αναδόμηση μη ρεαλιστικών στόχων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l-GR" dirty="0" smtClean="0"/>
              <a:t>Θετική αξιολόγηση εμπειρίας και τρόπου διαχείρισής της</a:t>
            </a:r>
          </a:p>
          <a:p>
            <a:pPr marL="514350" indent="-514350">
              <a:buFont typeface="Wingdings" pitchFamily="2" charset="2"/>
              <a:buChar char="Ø"/>
            </a:pPr>
            <a:endParaRPr lang="el-GR" dirty="0" smtClean="0"/>
          </a:p>
          <a:p>
            <a:pPr marL="514350" indent="-514350">
              <a:buFont typeface="Wingdings" pitchFamily="2" charset="2"/>
              <a:buChar char="Ø"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 smtClean="0"/>
              <a:t>Γνωσιακή</a:t>
            </a:r>
            <a:r>
              <a:rPr lang="el-GR" dirty="0" smtClean="0"/>
              <a:t> - </a:t>
            </a:r>
            <a:r>
              <a:rPr lang="el-GR" dirty="0" err="1" smtClean="0"/>
              <a:t>συμπεριφορική</a:t>
            </a:r>
            <a:r>
              <a:rPr lang="el-GR" dirty="0" smtClean="0"/>
              <a:t> παρέμβαση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39552" y="1600200"/>
            <a:ext cx="8147248" cy="4525963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l-GR" u="sng" dirty="0" smtClean="0"/>
              <a:t>Β) </a:t>
            </a:r>
            <a:r>
              <a:rPr lang="el-GR" sz="3000" u="sng" dirty="0" smtClean="0"/>
              <a:t>Προσέγγιση για τις στρατηγικές αντιμετώπιση</a:t>
            </a:r>
            <a:r>
              <a:rPr lang="el-GR" sz="2800" u="sng" dirty="0" smtClean="0"/>
              <a:t>ς που στοχεύουν στο πρόβλημα</a:t>
            </a:r>
          </a:p>
          <a:p>
            <a:pPr marL="514350" indent="-514350">
              <a:buNone/>
            </a:pPr>
            <a:endParaRPr lang="el-GR" sz="3000" u="sng" dirty="0" smtClean="0"/>
          </a:p>
          <a:p>
            <a:pPr marL="0" indent="0">
              <a:buFont typeface="Wingdings" pitchFamily="2" charset="2"/>
              <a:buChar char="Ø"/>
              <a:defRPr/>
            </a:pPr>
            <a:r>
              <a:rPr lang="el-GR" sz="3000" dirty="0" smtClean="0"/>
              <a:t>Αναζήτηση πληροφόρησης κι υποστήριξης</a:t>
            </a:r>
          </a:p>
          <a:p>
            <a:pPr marL="0" indent="0">
              <a:buFont typeface="Wingdings" pitchFamily="2" charset="2"/>
              <a:buChar char="Ø"/>
              <a:defRPr/>
            </a:pPr>
            <a:r>
              <a:rPr lang="el-GR" sz="3000" dirty="0" smtClean="0"/>
              <a:t>Δράση για επίλυση προβλήματος</a:t>
            </a:r>
          </a:p>
          <a:p>
            <a:pPr marL="0" indent="0">
              <a:buFont typeface="Wingdings" pitchFamily="2" charset="2"/>
              <a:buChar char="Ø"/>
              <a:defRPr/>
            </a:pPr>
            <a:r>
              <a:rPr lang="el-GR" sz="3000" dirty="0" smtClean="0"/>
              <a:t>Αποτελεσματική επικοινωνία με ιατρικό προσωπικό, μέσω ασκήσεων για επικοινωνία</a:t>
            </a:r>
          </a:p>
          <a:p>
            <a:pPr marL="0" indent="0">
              <a:buFont typeface="Wingdings" pitchFamily="2" charset="2"/>
              <a:buChar char="Ø"/>
              <a:defRPr/>
            </a:pPr>
            <a:r>
              <a:rPr lang="el-GR" sz="3000" dirty="0" smtClean="0"/>
              <a:t>Αναζήτηση εναλλακτικών ανταμοιβών</a:t>
            </a:r>
          </a:p>
          <a:p>
            <a:pPr marL="514350" indent="-514350">
              <a:buAutoNum type="arabicPeriod"/>
            </a:pPr>
            <a:endParaRPr lang="el-GR" dirty="0" smtClean="0"/>
          </a:p>
          <a:p>
            <a:pPr marL="514350" indent="-514350">
              <a:buFont typeface="Wingdings" pitchFamily="2" charset="2"/>
              <a:buChar char="Ø"/>
            </a:pPr>
            <a:endParaRPr lang="el-GR" dirty="0" smtClean="0"/>
          </a:p>
          <a:p>
            <a:pPr marL="514350" indent="-514350">
              <a:buFont typeface="Wingdings" pitchFamily="2" charset="2"/>
              <a:buChar char="Ø"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 smtClean="0"/>
              <a:t>Γνωσιακή</a:t>
            </a:r>
            <a:r>
              <a:rPr lang="el-GR" dirty="0" smtClean="0"/>
              <a:t> - </a:t>
            </a:r>
            <a:r>
              <a:rPr lang="el-GR" dirty="0" err="1" smtClean="0"/>
              <a:t>συμπεριφορική</a:t>
            </a:r>
            <a:r>
              <a:rPr lang="el-GR" dirty="0" smtClean="0"/>
              <a:t> παρέμβαση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39552" y="1600200"/>
            <a:ext cx="8604448" cy="4525963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None/>
            </a:pPr>
            <a:r>
              <a:rPr lang="el-GR" sz="4300" u="sng" dirty="0" smtClean="0"/>
              <a:t>Β) Προσέγγιση για τις στρατηγικές αντιμετώπισης που στοχεύουν στο συναίσθημα</a:t>
            </a:r>
          </a:p>
          <a:p>
            <a:pPr marL="514350" indent="-514350">
              <a:buNone/>
            </a:pPr>
            <a:endParaRPr lang="el-GR" sz="3500" dirty="0" smtClean="0"/>
          </a:p>
          <a:p>
            <a:pPr marL="0" indent="0">
              <a:buFont typeface="Wingdings" pitchFamily="2" charset="2"/>
              <a:buChar char="Ø"/>
              <a:defRPr/>
            </a:pPr>
            <a:r>
              <a:rPr lang="el-GR" sz="4300" dirty="0" smtClean="0"/>
              <a:t>Έκφραση συναισθημάτων</a:t>
            </a:r>
          </a:p>
          <a:p>
            <a:pPr marL="0" indent="0">
              <a:buFont typeface="Wingdings" pitchFamily="2" charset="2"/>
              <a:buChar char="Ø"/>
              <a:defRPr/>
            </a:pPr>
            <a:r>
              <a:rPr lang="el-GR" sz="4300" dirty="0" smtClean="0"/>
              <a:t>Εστίαση στα αρνητικά συναισθήματα</a:t>
            </a:r>
          </a:p>
          <a:p>
            <a:pPr marL="0" indent="0">
              <a:buFont typeface="Wingdings" pitchFamily="2" charset="2"/>
              <a:buChar char="Ø"/>
              <a:defRPr/>
            </a:pPr>
            <a:r>
              <a:rPr lang="el-GR" sz="4300" dirty="0" smtClean="0"/>
              <a:t>Συναισθηματική αποφόρτιση</a:t>
            </a:r>
          </a:p>
          <a:p>
            <a:pPr marL="0" indent="0">
              <a:buFont typeface="Wingdings" pitchFamily="2" charset="2"/>
              <a:buChar char="Ø"/>
              <a:defRPr/>
            </a:pPr>
            <a:r>
              <a:rPr lang="el-GR" sz="4300" dirty="0" smtClean="0"/>
              <a:t>Ήρεμη αποδοχή συναισθημάτων</a:t>
            </a:r>
          </a:p>
          <a:p>
            <a:pPr marL="0" indent="0">
              <a:buFont typeface="Wingdings" pitchFamily="2" charset="2"/>
              <a:buChar char="Ø"/>
              <a:defRPr/>
            </a:pPr>
            <a:r>
              <a:rPr lang="el-GR" sz="4300" dirty="0" smtClean="0"/>
              <a:t>Προώθηση ευχάριστων δραστηριοτήτων / χαλάρωσης</a:t>
            </a:r>
          </a:p>
          <a:p>
            <a:pPr marL="0" indent="0">
              <a:buFont typeface="Wingdings" pitchFamily="2" charset="2"/>
              <a:buChar char="Ø"/>
              <a:defRPr/>
            </a:pPr>
            <a:r>
              <a:rPr lang="el-GR" sz="4300" dirty="0" smtClean="0"/>
              <a:t>Αποδοχή.</a:t>
            </a:r>
          </a:p>
          <a:p>
            <a:pPr marL="0" indent="0">
              <a:buFont typeface="Wingdings" pitchFamily="2" charset="2"/>
              <a:buChar char="Ø"/>
              <a:defRPr/>
            </a:pPr>
            <a:endParaRPr lang="el-GR" sz="3000" dirty="0" smtClean="0"/>
          </a:p>
          <a:p>
            <a:pPr marL="514350" indent="-514350">
              <a:buAutoNum type="arabicPeriod"/>
            </a:pPr>
            <a:endParaRPr lang="el-GR" dirty="0" smtClean="0"/>
          </a:p>
          <a:p>
            <a:pPr marL="514350" indent="-514350">
              <a:buFont typeface="Wingdings" pitchFamily="2" charset="2"/>
              <a:buChar char="Ø"/>
            </a:pPr>
            <a:endParaRPr lang="el-GR" dirty="0" smtClean="0"/>
          </a:p>
          <a:p>
            <a:pPr marL="514350" indent="-514350">
              <a:buFont typeface="Wingdings" pitchFamily="2" charset="2"/>
              <a:buChar char="Ø"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Η αποτελεσματικότητα της </a:t>
            </a:r>
            <a:r>
              <a:rPr lang="el-GR" dirty="0" err="1" smtClean="0"/>
              <a:t>γνωσιακής</a:t>
            </a:r>
            <a:r>
              <a:rPr lang="el-GR" dirty="0" smtClean="0"/>
              <a:t> – </a:t>
            </a:r>
            <a:r>
              <a:rPr lang="el-GR" dirty="0" err="1" smtClean="0"/>
              <a:t>συμπεριφορικής</a:t>
            </a:r>
            <a:r>
              <a:rPr lang="el-GR" dirty="0" smtClean="0"/>
              <a:t> παρέμβασης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80520"/>
          </a:xfrm>
        </p:spPr>
        <p:txBody>
          <a:bodyPr>
            <a:normAutofit fontScale="47500" lnSpcReduction="20000"/>
          </a:bodyPr>
          <a:lstStyle/>
          <a:p>
            <a:pPr>
              <a:buFont typeface="Wingdings" pitchFamily="2" charset="2"/>
              <a:buChar char="ü"/>
            </a:pPr>
            <a:endParaRPr lang="el-GR" sz="6300" dirty="0" smtClean="0"/>
          </a:p>
          <a:p>
            <a:pPr>
              <a:buFont typeface="Wingdings" pitchFamily="2" charset="2"/>
              <a:buChar char="ü"/>
            </a:pPr>
            <a:r>
              <a:rPr lang="el-GR" sz="6300" dirty="0" smtClean="0"/>
              <a:t>κατανόηση κι αντιμετώπιση των πολλών και μακρόχρονων ιατρικών διαδικασιών</a:t>
            </a:r>
          </a:p>
          <a:p>
            <a:pPr>
              <a:buFont typeface="Wingdings" pitchFamily="2" charset="2"/>
              <a:buChar char="ü"/>
            </a:pPr>
            <a:r>
              <a:rPr lang="el-GR" sz="6300" dirty="0" smtClean="0"/>
              <a:t>αντιμετώπιση </a:t>
            </a:r>
            <a:r>
              <a:rPr lang="el-GR" sz="6300" dirty="0" err="1" smtClean="0"/>
              <a:t>γνωσιακών</a:t>
            </a:r>
            <a:r>
              <a:rPr lang="el-GR" sz="6300" dirty="0" smtClean="0"/>
              <a:t> και συναισθηματικών αντιδράσεων που προκαλούνται από τη δυσκολία σύλληψης</a:t>
            </a:r>
          </a:p>
          <a:p>
            <a:pPr>
              <a:buFont typeface="Wingdings" pitchFamily="2" charset="2"/>
              <a:buChar char="ü"/>
            </a:pPr>
            <a:r>
              <a:rPr lang="el-GR" sz="6300" dirty="0" smtClean="0"/>
              <a:t>μείωση στρες, άγχους, καταθλιπτικών συμπτωμάτων</a:t>
            </a:r>
          </a:p>
          <a:p>
            <a:pPr>
              <a:buFont typeface="Wingdings" pitchFamily="2" charset="2"/>
              <a:buChar char="ü"/>
            </a:pPr>
            <a:r>
              <a:rPr lang="el-GR" sz="6300" dirty="0" smtClean="0"/>
              <a:t>αύξηση της πιθανότητας σύλληψης μέσω μεθόδων υποβοηθούμενης αναπαραγωγής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Η αποτελεσματικότητα της </a:t>
            </a:r>
            <a:r>
              <a:rPr lang="el-GR" dirty="0" err="1" smtClean="0"/>
              <a:t>γνωσιακής</a:t>
            </a:r>
            <a:r>
              <a:rPr lang="el-GR" dirty="0" smtClean="0"/>
              <a:t> – </a:t>
            </a:r>
            <a:r>
              <a:rPr lang="el-GR" dirty="0" err="1" smtClean="0"/>
              <a:t>συμπεριφορικής</a:t>
            </a:r>
            <a:r>
              <a:rPr lang="el-GR" dirty="0" smtClean="0"/>
              <a:t> παρέμβασης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53650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endParaRPr lang="el-GR" sz="3000" dirty="0" smtClean="0"/>
          </a:p>
          <a:p>
            <a:pPr>
              <a:buFont typeface="Wingdings" pitchFamily="2" charset="2"/>
              <a:buChar char="ü"/>
            </a:pPr>
            <a:r>
              <a:rPr lang="el-GR" sz="3000" dirty="0" smtClean="0"/>
              <a:t>βελτίωση σχέσης ζευγαριού(επικοινωνία και σεξουαλική λειτουργία)</a:t>
            </a:r>
          </a:p>
          <a:p>
            <a:pPr>
              <a:buFont typeface="Wingdings" pitchFamily="2" charset="2"/>
              <a:buChar char="ü"/>
            </a:pPr>
            <a:r>
              <a:rPr lang="el-GR" sz="3000" dirty="0" smtClean="0"/>
              <a:t>μείωση αίσθησης </a:t>
            </a:r>
            <a:r>
              <a:rPr lang="el-GR" sz="3000" dirty="0" err="1" smtClean="0"/>
              <a:t>αβοηθητότητας</a:t>
            </a:r>
            <a:endParaRPr lang="el-GR" sz="3000" dirty="0" smtClean="0"/>
          </a:p>
          <a:p>
            <a:pPr>
              <a:buFont typeface="Wingdings" pitchFamily="2" charset="2"/>
              <a:buChar char="ü"/>
            </a:pPr>
            <a:r>
              <a:rPr lang="el-GR" sz="3000" dirty="0" smtClean="0"/>
              <a:t>προσαρμογή στη νέα κατάσταση</a:t>
            </a:r>
            <a:br>
              <a:rPr lang="el-GR" sz="3000" dirty="0" smtClean="0"/>
            </a:br>
            <a:endParaRPr lang="el-GR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Γ) Ενημέρωση - </a:t>
            </a:r>
            <a:r>
              <a:rPr lang="el-GR" dirty="0" err="1" smtClean="0"/>
              <a:t>Ψυχοεκπαιδευτική</a:t>
            </a:r>
            <a:r>
              <a:rPr lang="el-GR" dirty="0" smtClean="0"/>
              <a:t> υποστήριξη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l-GR" sz="2600" dirty="0" smtClean="0"/>
              <a:t>Εκπαίδευση σχετικά με τις ψυχολογικές συνέπειες</a:t>
            </a:r>
          </a:p>
          <a:p>
            <a:pPr>
              <a:defRPr/>
            </a:pPr>
            <a:r>
              <a:rPr lang="el-GR" sz="2600" dirty="0" smtClean="0"/>
              <a:t>Πληροφόρηση για διαγνωστικές και θεραπευτικές διαδικασίες </a:t>
            </a:r>
            <a:r>
              <a:rPr lang="el-GR" sz="2600" dirty="0" smtClean="0">
                <a:sym typeface="Wingdings" panose="05000000000000000000" pitchFamily="2" charset="2"/>
              </a:rPr>
              <a:t> καλύτερη αίσθηση ελέγχου και λήψη καλύτερων αποφάσεων για θεραπεία</a:t>
            </a:r>
          </a:p>
          <a:p>
            <a:pPr>
              <a:defRPr/>
            </a:pPr>
            <a:r>
              <a:rPr lang="el-GR" sz="2600" dirty="0" smtClean="0"/>
              <a:t>Σύμφωνα με την Ευρωπαϊκή Εταιρία Ανθρώπινης Αναπαραγωγής και Εμβρυολογίας (ESHRE), 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el-GR" sz="2600" dirty="0" smtClean="0"/>
              <a:t>γραπτή πληροφόρηση για θεραπεία 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el-GR" sz="2600" dirty="0" smtClean="0"/>
              <a:t>επεξηγήσεις για αποτελέσματα  θεραπείας και θεραπευτικές επιλογές 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el-GR" sz="2600" dirty="0" smtClean="0"/>
              <a:t>κατανοητές, προσαρμοσμένες / εξατομικευμένες πληροφορίες για θεραπεία 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el-GR" sz="2600" dirty="0" smtClean="0"/>
              <a:t>πληροφορίες για επιλογές ψυχοκοινωνικής φροντίδας</a:t>
            </a:r>
            <a:endParaRPr lang="el-GR" sz="2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ειδικότητα της συμβουλευτικής της </a:t>
            </a:r>
            <a:r>
              <a:rPr lang="el-GR" dirty="0" err="1" smtClean="0"/>
              <a:t>υπογονιμότητας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συμβουλευτική της </a:t>
            </a:r>
            <a:r>
              <a:rPr lang="el-GR" dirty="0" err="1" smtClean="0"/>
              <a:t>υπογονιμότητας</a:t>
            </a:r>
            <a:r>
              <a:rPr lang="el-GR" dirty="0" smtClean="0"/>
              <a:t> συνδυάζει:</a:t>
            </a:r>
          </a:p>
          <a:p>
            <a:pPr>
              <a:buNone/>
            </a:pPr>
            <a:endParaRPr lang="el-GR" dirty="0"/>
          </a:p>
        </p:txBody>
      </p:sp>
      <p:graphicFrame>
        <p:nvGraphicFramePr>
          <p:cNvPr id="5" name="4 - Διάγραμμα"/>
          <p:cNvGraphicFramePr/>
          <p:nvPr/>
        </p:nvGraphicFramePr>
        <p:xfrm>
          <a:off x="467544" y="2564904"/>
          <a:ext cx="813690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Γ) Ενημέρωση - </a:t>
            </a:r>
            <a:r>
              <a:rPr lang="el-GR" dirty="0" err="1" smtClean="0"/>
              <a:t>Ψυχοεκπαιδευτική</a:t>
            </a:r>
            <a:r>
              <a:rPr lang="el-GR" dirty="0" smtClean="0"/>
              <a:t> υποστήριξη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l-GR" sz="2800" dirty="0" smtClean="0"/>
              <a:t>Διαθέσιμες πηγές πληροφόρησης:</a:t>
            </a:r>
          </a:p>
          <a:p>
            <a:pPr>
              <a:buNone/>
            </a:pPr>
            <a:endParaRPr lang="el-GR" sz="2800" dirty="0" smtClean="0"/>
          </a:p>
          <a:p>
            <a:pPr>
              <a:buFont typeface="Wingdings" pitchFamily="2" charset="2"/>
              <a:buChar char="§"/>
            </a:pPr>
            <a:r>
              <a:rPr lang="el-GR" sz="2800" dirty="0" smtClean="0"/>
              <a:t>Βίντεο στο διαδίκτυο</a:t>
            </a:r>
          </a:p>
          <a:p>
            <a:pPr>
              <a:buFont typeface="Wingdings" pitchFamily="2" charset="2"/>
              <a:buChar char="§"/>
            </a:pPr>
            <a:r>
              <a:rPr lang="el-GR" sz="2800" dirty="0" smtClean="0"/>
              <a:t>Βιβλία</a:t>
            </a:r>
          </a:p>
          <a:p>
            <a:pPr>
              <a:buFont typeface="Wingdings" pitchFamily="2" charset="2"/>
              <a:buChar char="§"/>
            </a:pPr>
            <a:r>
              <a:rPr lang="el-GR" sz="2800" dirty="0" smtClean="0"/>
              <a:t>Ενημερωτικά φυλλάδια κέντρων υποβοηθούμενης αναπαραγωγής</a:t>
            </a:r>
          </a:p>
          <a:p>
            <a:pPr>
              <a:buFont typeface="Wingdings" pitchFamily="2" charset="2"/>
              <a:buChar char="§"/>
            </a:pPr>
            <a:r>
              <a:rPr lang="el-GR" sz="2800" dirty="0" smtClean="0"/>
              <a:t>Υλικό οργανισμών υποστήριξης, όπως το </a:t>
            </a:r>
            <a:r>
              <a:rPr lang="en-US" sz="2800" dirty="0" smtClean="0"/>
              <a:t>RESOLVE</a:t>
            </a:r>
          </a:p>
          <a:p>
            <a:pPr>
              <a:buFont typeface="Wingdings" pitchFamily="2" charset="2"/>
              <a:buChar char="§"/>
            </a:pPr>
            <a:r>
              <a:rPr lang="el-GR" sz="2800" dirty="0" smtClean="0"/>
              <a:t>Βιβλιαράκια επαγγελματικών οργανώσεων, φορέων κι εταιριών, όπως η Ευρωπαϊκή Εταιρία Ανθρώπινης Αναπαραγωγής κι Εμβρυολογίας κι η Αμερικανική Εταιρία Αναπαραγωγικής Ιατρικής.</a:t>
            </a:r>
            <a:endParaRPr lang="el-GR" sz="26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dirty="0" smtClean="0"/>
              <a:t>Τα 6 στάδια της θεραπείας </a:t>
            </a:r>
            <a:r>
              <a:rPr lang="el-GR" sz="3200" dirty="0" err="1" smtClean="0"/>
              <a:t>υπογονιμότητας</a:t>
            </a:r>
            <a:r>
              <a:rPr lang="el-GR" sz="3200" dirty="0" smtClean="0"/>
              <a:t> κι οι αντίστοιχοι στόχοι της συμβουλευτικής</a:t>
            </a:r>
            <a:br>
              <a:rPr lang="el-GR" sz="3200" dirty="0" smtClean="0"/>
            </a:br>
            <a:r>
              <a:rPr lang="el-GR" sz="3200" dirty="0" smtClean="0"/>
              <a:t>(</a:t>
            </a:r>
            <a:r>
              <a:rPr lang="en-US" sz="3200" dirty="0" err="1" smtClean="0"/>
              <a:t>Concington</a:t>
            </a:r>
            <a:r>
              <a:rPr lang="en-US" sz="3200" dirty="0" smtClean="0"/>
              <a:t> &amp; Feldman, 1990)</a:t>
            </a:r>
            <a:endParaRPr lang="el-GR" sz="3200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05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01688">
                <a:tc>
                  <a:txBody>
                    <a:bodyPr/>
                    <a:lstStyle/>
                    <a:p>
                      <a:pPr algn="ctr"/>
                      <a:r>
                        <a:rPr lang="el-GR" sz="2800" dirty="0" smtClean="0"/>
                        <a:t>Στάδιο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 smtClean="0"/>
                        <a:t>Στόχοι συμβουλευτικής</a:t>
                      </a:r>
                      <a:endParaRPr lang="el-G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1688">
                <a:tc>
                  <a:txBody>
                    <a:bodyPr/>
                    <a:lstStyle/>
                    <a:p>
                      <a:r>
                        <a:rPr lang="el-GR" dirty="0" smtClean="0"/>
                        <a:t>1. Εντοπισμός προβλήματος γονιμότητας</a:t>
                      </a:r>
                      <a:r>
                        <a:rPr lang="el-GR" baseline="0" dirty="0" smtClean="0"/>
                        <a:t> κι αναζήτηση βοήθειας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Υποστήριξη, εκπαίδευση, πληροφόρηση και πηγές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01688">
                <a:tc>
                  <a:txBody>
                    <a:bodyPr/>
                    <a:lstStyle/>
                    <a:p>
                      <a:r>
                        <a:rPr lang="el-GR" dirty="0" smtClean="0"/>
                        <a:t>2. Ιατρική αξιολόγηση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Ψυχοκοινωνική αξιολόγηση</a:t>
                      </a:r>
                      <a:r>
                        <a:rPr lang="el-GR" baseline="0" dirty="0" smtClean="0"/>
                        <a:t> κι υποστήριξη, εκπαίδευση, προετοιμασία για την θεραπεία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dirty="0" smtClean="0"/>
              <a:t>Τα 6 στάδια της θεραπείας </a:t>
            </a:r>
            <a:r>
              <a:rPr lang="el-GR" sz="3200" dirty="0" err="1" smtClean="0"/>
              <a:t>υπογονιμότητας</a:t>
            </a:r>
            <a:r>
              <a:rPr lang="el-GR" sz="3200" dirty="0" smtClean="0"/>
              <a:t> κι οι αντίστοιχοι στόχοι της συμβουλευτικής</a:t>
            </a:r>
            <a:br>
              <a:rPr lang="el-GR" sz="3200" dirty="0" smtClean="0"/>
            </a:br>
            <a:r>
              <a:rPr lang="el-GR" sz="3200" dirty="0" smtClean="0"/>
              <a:t>(</a:t>
            </a:r>
            <a:r>
              <a:rPr lang="en-US" sz="3200" dirty="0" err="1" smtClean="0"/>
              <a:t>Concington</a:t>
            </a:r>
            <a:r>
              <a:rPr lang="en-US" sz="3200" dirty="0" smtClean="0"/>
              <a:t> &amp; Feldman, 1990)</a:t>
            </a:r>
            <a:endParaRPr lang="el-GR" sz="3200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05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01688">
                <a:tc>
                  <a:txBody>
                    <a:bodyPr/>
                    <a:lstStyle/>
                    <a:p>
                      <a:pPr algn="ctr"/>
                      <a:r>
                        <a:rPr lang="el-GR" sz="2800" dirty="0" smtClean="0"/>
                        <a:t>Στάδιο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 smtClean="0"/>
                        <a:t>Στόχοι συμβουλευτικής</a:t>
                      </a:r>
                      <a:endParaRPr lang="el-G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1688">
                <a:tc>
                  <a:txBody>
                    <a:bodyPr/>
                    <a:lstStyle/>
                    <a:p>
                      <a:r>
                        <a:rPr lang="en-US" dirty="0" smtClean="0"/>
                        <a:t>3. </a:t>
                      </a:r>
                      <a:r>
                        <a:rPr lang="el-GR" dirty="0" smtClean="0"/>
                        <a:t>Θεραπεία</a:t>
                      </a:r>
                      <a:r>
                        <a:rPr lang="el-GR" baseline="0" dirty="0" smtClean="0"/>
                        <a:t> προβλημάτων </a:t>
                      </a:r>
                      <a:r>
                        <a:rPr lang="el-GR" baseline="0" dirty="0" err="1" smtClean="0"/>
                        <a:t>υπογονιμότητας</a:t>
                      </a:r>
                      <a:endParaRPr lang="el-GR" baseline="0" dirty="0" smtClean="0"/>
                    </a:p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Υποστήριξη κι εκπαίδευση, εντοπισμός μηχανισμών αντιμετώπισης, έλεγχος του στρες, συναισθηματική συμβουλευτική, προετοιμασία για το αποτέλεσμα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01688">
                <a:tc>
                  <a:txBody>
                    <a:bodyPr/>
                    <a:lstStyle/>
                    <a:p>
                      <a:r>
                        <a:rPr lang="el-GR" baseline="0" dirty="0" smtClean="0"/>
                        <a:t>4. Περαιτέρω θεραπείες: διερεύνηση και θεραπεία της πρόσθετης διάγνωσης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Αντιμετώπιση</a:t>
                      </a:r>
                      <a:r>
                        <a:rPr lang="el-GR" baseline="0" dirty="0" smtClean="0"/>
                        <a:t> συνεπειών, έκφραση κι έλεγχος αρνητικών συναισθημάτων, διερεύνηση εναλλακτικών λύσεων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dirty="0" smtClean="0"/>
              <a:t>Τα 6 στάδια της θεραπείας </a:t>
            </a:r>
            <a:r>
              <a:rPr lang="el-GR" sz="3200" dirty="0" err="1" smtClean="0"/>
              <a:t>υπογονιμότητας</a:t>
            </a:r>
            <a:r>
              <a:rPr lang="el-GR" sz="3200" dirty="0" smtClean="0"/>
              <a:t> κι οι αντίστοιχοι στόχοι της συμβουλευτικής</a:t>
            </a:r>
            <a:br>
              <a:rPr lang="el-GR" sz="3200" dirty="0" smtClean="0"/>
            </a:br>
            <a:r>
              <a:rPr lang="el-GR" sz="3200" dirty="0" smtClean="0"/>
              <a:t>(</a:t>
            </a:r>
            <a:r>
              <a:rPr lang="en-US" sz="3200" dirty="0" err="1" smtClean="0"/>
              <a:t>Concington</a:t>
            </a:r>
            <a:r>
              <a:rPr lang="en-US" sz="3200" dirty="0" smtClean="0"/>
              <a:t> &amp; Feldman, 1990)</a:t>
            </a:r>
            <a:endParaRPr lang="el-GR" sz="3200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66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01688">
                <a:tc>
                  <a:txBody>
                    <a:bodyPr/>
                    <a:lstStyle/>
                    <a:p>
                      <a:pPr algn="ctr"/>
                      <a:r>
                        <a:rPr lang="el-GR" sz="2800" dirty="0" smtClean="0"/>
                        <a:t>Στάδιο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 smtClean="0"/>
                        <a:t>Στόχοι συμβουλευτικής</a:t>
                      </a:r>
                      <a:endParaRPr lang="el-G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1688">
                <a:tc>
                  <a:txBody>
                    <a:bodyPr/>
                    <a:lstStyle/>
                    <a:p>
                      <a:r>
                        <a:rPr lang="el-GR" dirty="0" smtClean="0"/>
                        <a:t>5. Προσπάθεια σύλληψης χωρίς συνουσία (δότες γαμετών και τεχνολογίες υποβοηθούμενης αναπαραγωγής)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Ψυχοκοινωνική αξιολόγηση κι υποστήριξη, διευκόλυνση λήψης αποφάσεων, διερεύνηση εναλλακτικών λύσεων, προετοιμασία για το αποτέλεσμα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01688">
                <a:tc>
                  <a:txBody>
                    <a:bodyPr/>
                    <a:lstStyle/>
                    <a:p>
                      <a:r>
                        <a:rPr lang="el-GR" dirty="0" smtClean="0"/>
                        <a:t>6. Απόφαση τερματισμού θεραπείας κι επαναπροσδιορισμός της οικογένειας (υιοθεσία ή ατεκνία)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Συμβουλευτική θρήνου, επιδίωξη εναλλακτικών τρόπων δημιουργίας οικογένειας,</a:t>
                      </a:r>
                      <a:r>
                        <a:rPr lang="el-GR" baseline="0" dirty="0" smtClean="0"/>
                        <a:t> προετοιμασία για το αποτέλεσμα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dirty="0" smtClean="0"/>
              <a:t>Τα 6 στάδια της θεραπείας </a:t>
            </a:r>
            <a:r>
              <a:rPr lang="el-GR" sz="3200" dirty="0" err="1" smtClean="0"/>
              <a:t>υπογονιμότητας</a:t>
            </a:r>
            <a:r>
              <a:rPr lang="el-GR" sz="3200" dirty="0" smtClean="0"/>
              <a:t> κι οι αντίστοιχοι στόχοι της συμβουλευτικής</a:t>
            </a:r>
            <a:br>
              <a:rPr lang="el-GR" sz="3200" dirty="0" smtClean="0"/>
            </a:br>
            <a:r>
              <a:rPr lang="el-GR" sz="3200" dirty="0" smtClean="0"/>
              <a:t>(</a:t>
            </a:r>
            <a:r>
              <a:rPr lang="en-US" sz="3200" dirty="0" err="1" smtClean="0"/>
              <a:t>Concington</a:t>
            </a:r>
            <a:r>
              <a:rPr lang="en-US" sz="3200" dirty="0" smtClean="0"/>
              <a:t> &amp; Feldman, 1990)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r>
              <a:rPr lang="el-GR" dirty="0" smtClean="0"/>
              <a:t>Σ’ οποιοδήποτε στάδιο: προσαρμογή στην κύηση και την </a:t>
            </a:r>
            <a:r>
              <a:rPr lang="el-GR" dirty="0" err="1" smtClean="0"/>
              <a:t>γονεϊκότητα</a:t>
            </a:r>
            <a:r>
              <a:rPr lang="el-GR" dirty="0" smtClean="0"/>
              <a:t>, υποστήριξη κι εκπαίδευση, επαναπροσδιορισμός του εαυτού / ζεύγους ως γονείς, συναισθηματική συμβουλευτική.</a:t>
            </a:r>
            <a:endParaRPr lang="el-G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Δεοντολογικά ζητήματα κατά την συμβουλευτική στην </a:t>
            </a:r>
            <a:r>
              <a:rPr lang="el-GR" dirty="0" err="1" smtClean="0"/>
              <a:t>υπογονιμότητα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Ενημέρωση </a:t>
            </a:r>
            <a:r>
              <a:rPr lang="el-GR" dirty="0" err="1" smtClean="0"/>
              <a:t>υπογόνιμων</a:t>
            </a:r>
            <a:r>
              <a:rPr lang="el-GR" dirty="0" smtClean="0"/>
              <a:t> για τον ρόλο του συμβούλου ως μέλους της θεραπευτικής ομάδας.</a:t>
            </a:r>
          </a:p>
          <a:p>
            <a:r>
              <a:rPr lang="el-GR" dirty="0" smtClean="0"/>
              <a:t>Δημοσιοποίηση πληροφοριών προς την ιατρική ομάδα κι έγγραφη συναίνεση.</a:t>
            </a:r>
          </a:p>
          <a:p>
            <a:r>
              <a:rPr lang="el-GR" dirty="0" smtClean="0"/>
              <a:t>Αρχεία και σημειώσεις συμβουλευτικής υπό την ευθύνη του συμβούλου.</a:t>
            </a:r>
          </a:p>
          <a:p>
            <a:r>
              <a:rPr lang="el-GR" dirty="0" smtClean="0"/>
              <a:t>Κοινοποίηση αποτελεσμάτων ψυχολογικής αξιολόγησης.</a:t>
            </a:r>
            <a:endParaRPr lang="el-G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Νομικές κι ηθικές πτυχές της συμβουλευτικής στην </a:t>
            </a:r>
            <a:r>
              <a:rPr lang="el-GR" dirty="0" err="1" smtClean="0"/>
              <a:t>υπογονιμότητα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Άφθονα δεοντολογικά, νομικά κι ηθικά ζητήματα.</a:t>
            </a:r>
          </a:p>
          <a:p>
            <a:r>
              <a:rPr lang="el-GR" dirty="0" smtClean="0"/>
              <a:t>Αύξηση διλημμάτων συμβούλων </a:t>
            </a:r>
            <a:r>
              <a:rPr lang="el-GR" dirty="0" err="1" smtClean="0"/>
              <a:t>υπογονιμότητας</a:t>
            </a:r>
            <a:r>
              <a:rPr lang="el-GR" dirty="0" smtClean="0"/>
              <a:t> εξαιτίας των τεχνολογικών καινοτομιών στην αναπαραγωγική ιατρική.</a:t>
            </a:r>
          </a:p>
          <a:p>
            <a:r>
              <a:rPr lang="el-GR" dirty="0" smtClean="0"/>
              <a:t>Στόχος συμβούλου: προστασία </a:t>
            </a:r>
            <a:r>
              <a:rPr lang="el-GR" dirty="0" err="1" smtClean="0"/>
              <a:t>υπογόνιμων</a:t>
            </a:r>
            <a:r>
              <a:rPr lang="el-GR" dirty="0" smtClean="0"/>
              <a:t> από βλάβες στα πλαίσια των κριτηρίων φροντίδας των κατευθυντηρίων οδηγιών.</a:t>
            </a:r>
            <a:endParaRPr lang="el-G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Συναίνεση μετά από πληροφόρηση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Ψυχολογική συναίνεση μετά από πληροφόρηση.</a:t>
            </a:r>
          </a:p>
          <a:p>
            <a:endParaRPr lang="el-GR" dirty="0" smtClean="0"/>
          </a:p>
          <a:p>
            <a:r>
              <a:rPr lang="el-GR" dirty="0" smtClean="0"/>
              <a:t>Υπογεγραμμένα έγγραφα.</a:t>
            </a:r>
          </a:p>
          <a:p>
            <a:endParaRPr lang="el-GR" dirty="0" smtClean="0"/>
          </a:p>
          <a:p>
            <a:r>
              <a:rPr lang="el-GR" dirty="0" smtClean="0"/>
              <a:t>Αποκλειστική ευθύνη συμβούλου.</a:t>
            </a:r>
          </a:p>
          <a:p>
            <a:endParaRPr lang="el-GR" dirty="0" smtClean="0"/>
          </a:p>
          <a:p>
            <a:r>
              <a:rPr lang="el-GR" dirty="0" smtClean="0"/>
              <a:t>Δύο συστατικά στοιχεία: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Τι σημαίνει να είναι το άτομο πληροφορημένο;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Τι σημαίνει να δίνει το άτομο την συναίνεσή του;</a:t>
            </a:r>
            <a:endParaRPr lang="el-G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Τι σημαίνει να είναι το άτομο πληροφορημένο;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Πληροφορίες για:</a:t>
            </a:r>
          </a:p>
          <a:p>
            <a:endParaRPr lang="el-GR" dirty="0" smtClean="0"/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Ψυχολογική αξιολόγηση.</a:t>
            </a:r>
          </a:p>
          <a:p>
            <a:pPr>
              <a:buFont typeface="Wingdings" pitchFamily="2" charset="2"/>
              <a:buChar char="Ø"/>
            </a:pPr>
            <a:endParaRPr lang="el-GR" dirty="0" smtClean="0"/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Ψυχολογικές συνέπειες των τεχνολογιών αναπαραγωγής.</a:t>
            </a:r>
          </a:p>
          <a:p>
            <a:pPr>
              <a:buFont typeface="Wingdings" pitchFamily="2" charset="2"/>
              <a:buChar char="Ø"/>
            </a:pPr>
            <a:endParaRPr lang="el-GR" dirty="0" smtClean="0"/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Μελλοντικά ζητήματα (κύηση, αλλαγή στάσης στην διαδικασία, αλλαγή νόμων).</a:t>
            </a:r>
            <a:endParaRPr lang="el-G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Τι σημαίνει να δίνει το άτομο την συναίνεσή του;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Εκούσια, αβίαστη, χωρίς εξαναγκασμό συναίνεση.</a:t>
            </a:r>
          </a:p>
          <a:p>
            <a:r>
              <a:rPr lang="el-GR" dirty="0" smtClean="0"/>
              <a:t>Έγγραφη δήλωση ότι ο σύμβουλος δεν είναι υπεύθυνος για τις αντιδράσεις του </a:t>
            </a:r>
            <a:r>
              <a:rPr lang="el-GR" dirty="0" err="1" smtClean="0"/>
              <a:t>υπογόνιμου</a:t>
            </a:r>
            <a:r>
              <a:rPr lang="el-GR" dirty="0" smtClean="0"/>
              <a:t> ζευγαριού.</a:t>
            </a:r>
          </a:p>
          <a:p>
            <a:r>
              <a:rPr lang="el-GR" dirty="0" smtClean="0"/>
              <a:t>Όταν ο δότης γαμετών είναι συγγενής ή φίλος απαιτείται η διερεύνηση των άρρητων απαιτήσεων του δότη (και του συζύγου του) και του </a:t>
            </a:r>
            <a:r>
              <a:rPr lang="el-GR" dirty="0" err="1" smtClean="0"/>
              <a:t>υπογόνιμου</a:t>
            </a:r>
            <a:r>
              <a:rPr lang="el-GR" dirty="0" smtClean="0"/>
              <a:t> ζευγαριού, καθώς κι η υπογραφή τους.</a:t>
            </a: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Ιστορική αναδρομή για την συμβουλευτική στην </a:t>
            </a:r>
            <a:r>
              <a:rPr lang="el-GR" dirty="0" err="1" smtClean="0"/>
              <a:t>υπογονιμότητα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el-GR" dirty="0" smtClean="0"/>
              <a:t> Η ψυχογενής στειρότητα κι η αποδόμησή της.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Η συναισθηματική πίεση ως συνέπεια της </a:t>
            </a:r>
            <a:r>
              <a:rPr lang="el-GR" dirty="0" err="1" smtClean="0"/>
              <a:t>υπογονιμότητας</a:t>
            </a:r>
            <a:r>
              <a:rPr lang="el-GR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Ανάγκη παροχής συμβουλευτικής σε </a:t>
            </a:r>
            <a:r>
              <a:rPr lang="el-GR" dirty="0" err="1" smtClean="0"/>
              <a:t>υπογόνιμα</a:t>
            </a:r>
            <a:r>
              <a:rPr lang="el-GR" dirty="0" smtClean="0"/>
              <a:t> ζευγάρια από ειδικευμένους επαγγελματίες ψυχικής υγείας.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Η ανάπτυξη της εξωσωματικής γονιμοποίησης κι ο ρόλος των συμβούλων </a:t>
            </a:r>
            <a:r>
              <a:rPr lang="el-GR" dirty="0" err="1" smtClean="0"/>
              <a:t>υπογονιμότητας</a:t>
            </a:r>
            <a:r>
              <a:rPr lang="el-GR" dirty="0" smtClean="0"/>
              <a:t> σήμερα.</a:t>
            </a:r>
          </a:p>
          <a:p>
            <a:pPr>
              <a:buFont typeface="Wingdings" pitchFamily="2" charset="2"/>
              <a:buChar char="Ø"/>
            </a:pPr>
            <a:endParaRPr lang="el-GR" dirty="0" smtClean="0"/>
          </a:p>
          <a:p>
            <a:pPr>
              <a:buFont typeface="Wingdings" pitchFamily="2" charset="2"/>
              <a:buChar char="Ø"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Σας ευχαριστώ!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συμβουλευτική στην </a:t>
            </a:r>
            <a:r>
              <a:rPr lang="el-GR" dirty="0" err="1" smtClean="0"/>
              <a:t>υπογονιμότητα</a:t>
            </a:r>
            <a:r>
              <a:rPr lang="el-GR" dirty="0" smtClean="0"/>
              <a:t> περιλαμβάνει: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Α) Ψυχολογική αξιολόγηση</a:t>
            </a:r>
          </a:p>
          <a:p>
            <a:endParaRPr lang="el-GR" dirty="0" smtClean="0"/>
          </a:p>
          <a:p>
            <a:pPr>
              <a:buNone/>
            </a:pPr>
            <a:r>
              <a:rPr lang="el-GR" dirty="0" smtClean="0"/>
              <a:t>Β) Συμβουλευτική και ψυχοθεραπευτική παρέμβαση </a:t>
            </a:r>
          </a:p>
          <a:p>
            <a:endParaRPr lang="el-GR" dirty="0" smtClean="0"/>
          </a:p>
          <a:p>
            <a:pPr>
              <a:buNone/>
            </a:pPr>
            <a:r>
              <a:rPr lang="el-GR" dirty="0" smtClean="0"/>
              <a:t>Γ) Ενημέρωση - </a:t>
            </a:r>
            <a:r>
              <a:rPr lang="el-GR" dirty="0" err="1" smtClean="0"/>
              <a:t>ψυχοεκπαιδευτική</a:t>
            </a:r>
            <a:r>
              <a:rPr lang="el-GR" dirty="0" smtClean="0"/>
              <a:t> υποστήριξη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Α) Ψυχολογική αξιολόγηση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Αξιολόγηση λειτουργίας και ψυχολογικής καταλληλότητας </a:t>
            </a:r>
            <a:r>
              <a:rPr lang="el-GR" dirty="0" err="1" smtClean="0"/>
              <a:t>υπογόνιμων</a:t>
            </a:r>
            <a:r>
              <a:rPr lang="el-GR" dirty="0" smtClean="0"/>
              <a:t> ατόμων.</a:t>
            </a:r>
          </a:p>
          <a:p>
            <a:endParaRPr lang="el-GR" dirty="0" smtClean="0"/>
          </a:p>
          <a:p>
            <a:r>
              <a:rPr lang="el-GR" dirty="0" smtClean="0"/>
              <a:t>Ομάδες ατόμων που αξιολογούνται: κατευθυντήριες οδηγίες, πολιτική κλινικής, πρόταση συμβούλου </a:t>
            </a:r>
            <a:r>
              <a:rPr lang="el-GR" dirty="0" err="1" smtClean="0"/>
              <a:t>υπογονιμότητας</a:t>
            </a:r>
            <a:r>
              <a:rPr lang="el-GR" dirty="0" smtClean="0"/>
              <a:t>.</a:t>
            </a: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Β) Συμβουλευτική και ψυχοθεραπευτική παρέμβαση 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Συμβουλευτική:</a:t>
            </a:r>
          </a:p>
          <a:p>
            <a:endParaRPr lang="el-GR" dirty="0" smtClean="0"/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Παροχή συμβουλών, καθοδήγηση για θεραπευτικές επιλογές, αναζήτηση επιθυμιών, αναγκών κι επιδιώξεων.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Διερεύνηση σωματικών και ψυχολογικών συνεπειών εμπειρίας ακούσιας ατεκνίας.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Παρότρυνση για έκφραση ιδεών και συναισθημάτων.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Συνδρομή στην λήψη αποφάσεων με βάση τις διαθέσιμες επιλογές, τις διαπροσωπικές σχέσεις και την δυναμική της οικογένειας. 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Στήριξη στην απόφαση ατόμου με ρεαλιστικές πληροφορίες.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Β) Συμβουλευτική και ψυχοθεραπευτική παρέμβαση 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Τύποι ψυχοθεραπευτικής παρέμβασης: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Ψυχοδυναμική θεραπεία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Ψυχοθεραπεία επικεντρωμένη στην επίλυση του προβλήματος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Παρέμβαση σε περίοδο κρίσης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Παρέμβαση σε περίοδο θλίψης και πένθους</a:t>
            </a:r>
          </a:p>
          <a:p>
            <a:pPr>
              <a:buFont typeface="Wingdings" pitchFamily="2" charset="2"/>
              <a:buChar char="Ø"/>
            </a:pPr>
            <a:r>
              <a:rPr lang="el-GR" dirty="0" err="1" smtClean="0"/>
              <a:t>Γνωσιακή</a:t>
            </a:r>
            <a:r>
              <a:rPr lang="el-GR" dirty="0" smtClean="0"/>
              <a:t> – </a:t>
            </a:r>
            <a:r>
              <a:rPr lang="el-GR" dirty="0" err="1" smtClean="0"/>
              <a:t>συμπεριφορική</a:t>
            </a:r>
            <a:r>
              <a:rPr lang="el-GR" dirty="0" smtClean="0"/>
              <a:t> παρέμβαση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Τίτλος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Autofit/>
          </a:bodyPr>
          <a:lstStyle/>
          <a:p>
            <a:r>
              <a:rPr lang="el-GR" sz="3600" dirty="0" smtClean="0"/>
              <a:t>Διεργασία κατά την επαφή με το </a:t>
            </a:r>
            <a:r>
              <a:rPr lang="el-GR" sz="3600" dirty="0" err="1" smtClean="0"/>
              <a:t>στρεσογόνο</a:t>
            </a:r>
            <a:r>
              <a:rPr lang="el-GR" sz="3600" dirty="0" smtClean="0"/>
              <a:t> ερέθισμα </a:t>
            </a:r>
            <a:br>
              <a:rPr lang="el-GR" sz="3600" dirty="0" smtClean="0"/>
            </a:br>
            <a:r>
              <a:rPr lang="el-GR" sz="3600" dirty="0" smtClean="0"/>
              <a:t>(</a:t>
            </a:r>
            <a:r>
              <a:rPr lang="en-US" sz="3600" dirty="0" smtClean="0"/>
              <a:t>Lazarus &amp; </a:t>
            </a:r>
            <a:r>
              <a:rPr lang="en-US" sz="3600" dirty="0" err="1" smtClean="0"/>
              <a:t>Folkman</a:t>
            </a:r>
            <a:r>
              <a:rPr lang="en-US" sz="3600" dirty="0" smtClean="0"/>
              <a:t>, 1984)</a:t>
            </a:r>
            <a:endParaRPr lang="el-GR" sz="3600" dirty="0" smtClean="0"/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8335838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Παραδείγματα γνωστικής εκτίμησης στην εμπειρία της </a:t>
            </a:r>
            <a:r>
              <a:rPr lang="el-GR" dirty="0" err="1" smtClean="0"/>
              <a:t>υπογονιμότητας</a:t>
            </a:r>
            <a:endParaRPr lang="el-GR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25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746</TotalTime>
  <Words>1278</Words>
  <Application>Microsoft Office PowerPoint</Application>
  <PresentationFormat>Προβολή στην οθόνη (4:3)</PresentationFormat>
  <Paragraphs>199</Paragraphs>
  <Slides>30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30</vt:i4>
      </vt:variant>
    </vt:vector>
  </HeadingPairs>
  <TitlesOfParts>
    <vt:vector size="34" baseType="lpstr">
      <vt:lpstr>Arial</vt:lpstr>
      <vt:lpstr>Calibri</vt:lpstr>
      <vt:lpstr>Wingdings</vt:lpstr>
      <vt:lpstr>Θέμα του Office</vt:lpstr>
      <vt:lpstr>Παροχή συμβουλευτικής φροντίδας στην υποβοηθούμενη αναπαραγωγή και στο υπογόνιμο ζευγάρι-  Παροχή πληροφόρησης και πληροφορημένη επιλογή στην υποβοηθούμενη αναπαραγωγή </vt:lpstr>
      <vt:lpstr>Η ειδικότητα της συμβουλευτικής της υπογονιμότητας</vt:lpstr>
      <vt:lpstr>Ιστορική αναδρομή για την συμβουλευτική στην υπογονιμότητα</vt:lpstr>
      <vt:lpstr>Η συμβουλευτική στην υπογονιμότητα περιλαμβάνει:</vt:lpstr>
      <vt:lpstr>Α) Ψυχολογική αξιολόγηση </vt:lpstr>
      <vt:lpstr>Β) Συμβουλευτική και ψυχοθεραπευτική παρέμβαση  </vt:lpstr>
      <vt:lpstr>Β) Συμβουλευτική και ψυχοθεραπευτική παρέμβαση  </vt:lpstr>
      <vt:lpstr>Διεργασία κατά την επαφή με το στρεσογόνο ερέθισμα  (Lazarus &amp; Folkman, 1984)</vt:lpstr>
      <vt:lpstr>Παραδείγματα γνωστικής εκτίμησης στην εμπειρία της υπογονιμότητας</vt:lpstr>
      <vt:lpstr>Στρατηγικές αντιμετώπισης (coping strategies)</vt:lpstr>
      <vt:lpstr>Α) Στρατηγικές αντιμετώπισης εστιασμένες στο πρόβλημα</vt:lpstr>
      <vt:lpstr>Β) Στρατηγικές αντιμετώπισης εστιασμένες στο συναίσθημα</vt:lpstr>
      <vt:lpstr>Γνωσιακή - συμπεριφορική παρέμβαση</vt:lpstr>
      <vt:lpstr>Γνωσιακή - συμπεριφορική παρέμβαση</vt:lpstr>
      <vt:lpstr>Γνωσιακή - συμπεριφορική παρέμβαση</vt:lpstr>
      <vt:lpstr>Γνωσιακή - συμπεριφορική παρέμβαση</vt:lpstr>
      <vt:lpstr>Η αποτελεσματικότητα της γνωσιακής – συμπεριφορικής παρέμβασης</vt:lpstr>
      <vt:lpstr>Η αποτελεσματικότητα της γνωσιακής – συμπεριφορικής παρέμβασης</vt:lpstr>
      <vt:lpstr>Γ) Ενημέρωση - Ψυχοεκπαιδευτική υποστήριξη </vt:lpstr>
      <vt:lpstr>Γ) Ενημέρωση - Ψυχοεκπαιδευτική υποστήριξη </vt:lpstr>
      <vt:lpstr>Τα 6 στάδια της θεραπείας υπογονιμότητας κι οι αντίστοιχοι στόχοι της συμβουλευτικής (Concington &amp; Feldman, 1990)</vt:lpstr>
      <vt:lpstr>Τα 6 στάδια της θεραπείας υπογονιμότητας κι οι αντίστοιχοι στόχοι της συμβουλευτικής (Concington &amp; Feldman, 1990)</vt:lpstr>
      <vt:lpstr>Τα 6 στάδια της θεραπείας υπογονιμότητας κι οι αντίστοιχοι στόχοι της συμβουλευτικής (Concington &amp; Feldman, 1990)</vt:lpstr>
      <vt:lpstr>Τα 6 στάδια της θεραπείας υπογονιμότητας κι οι αντίστοιχοι στόχοι της συμβουλευτικής (Concington &amp; Feldman, 1990)</vt:lpstr>
      <vt:lpstr>Δεοντολογικά ζητήματα κατά την συμβουλευτική στην υπογονιμότητα</vt:lpstr>
      <vt:lpstr>Νομικές κι ηθικές πτυχές της συμβουλευτικής στην υπογονιμότητα</vt:lpstr>
      <vt:lpstr>Συναίνεση μετά από πληροφόρηση</vt:lpstr>
      <vt:lpstr> Τι σημαίνει να είναι το άτομο πληροφορημένο; </vt:lpstr>
      <vt:lpstr>Τι σημαίνει να δίνει το άτομο την συναίνεσή του; </vt:lpstr>
      <vt:lpstr>Σας ευχαριστώ!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Παροχή συμβουλευτικής, πληροφόρησης και πληροφορημένης επιλογής κατά την εμπειρία της υπογονιμότητας και της υποβοηθούμενης αναπαραγωγής</dc:title>
  <dc:creator>user</dc:creator>
  <cp:lastModifiedBy>ΣΟΦΙΑ ΜΠΕΖΑΝΤΕ</cp:lastModifiedBy>
  <cp:revision>97</cp:revision>
  <dcterms:created xsi:type="dcterms:W3CDTF">2022-05-31T06:05:52Z</dcterms:created>
  <dcterms:modified xsi:type="dcterms:W3CDTF">2024-04-29T06:20:10Z</dcterms:modified>
</cp:coreProperties>
</file>