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65" r:id="rId5"/>
    <p:sldId id="267" r:id="rId6"/>
    <p:sldId id="260" r:id="rId7"/>
    <p:sldId id="272" r:id="rId8"/>
    <p:sldId id="273" r:id="rId9"/>
    <p:sldId id="269" r:id="rId10"/>
    <p:sldId id="274" r:id="rId11"/>
    <p:sldId id="275" r:id="rId12"/>
    <p:sldId id="271" r:id="rId13"/>
    <p:sldId id="276" r:id="rId14"/>
    <p:sldId id="26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1203E-EBF4-42E4-9333-184616CD9664}" type="doc">
      <dgm:prSet loTypeId="urn:microsoft.com/office/officeart/2005/8/layout/hierarchy4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F7B2113A-89CE-464A-A8EC-99499059E707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F&amp;B Manager</a:t>
          </a:r>
          <a:endParaRPr lang="el-GR" sz="2000" dirty="0">
            <a:latin typeface="Century Gothic" panose="020B0502020202020204" pitchFamily="34" charset="0"/>
          </a:endParaRPr>
        </a:p>
      </dgm:t>
    </dgm:pt>
    <dgm:pt modelId="{ED96F630-9D9E-42D0-AFF8-18A863DBEAF3}" type="parTrans" cxnId="{4B3FE26C-21EC-46EC-89FC-E03C90B9C15B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F741936-5E6A-416E-B724-CE66E21B57D0}" type="sibTrans" cxnId="{4B3FE26C-21EC-46EC-89FC-E03C90B9C15B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514918A6-331F-4034-AB86-60F29BBF4F24}" type="asst">
      <dgm:prSet phldrT="[Text]" custT="1"/>
      <dgm:spPr/>
      <dgm:t>
        <a:bodyPr/>
        <a:lstStyle/>
        <a:p>
          <a:r>
            <a:rPr lang="en-US" sz="2000" dirty="0" err="1">
              <a:latin typeface="Century Gothic" panose="020B0502020202020204" pitchFamily="34" charset="0"/>
            </a:rPr>
            <a:t>Maitre</a:t>
          </a:r>
          <a:endParaRPr lang="el-GR" sz="2000" dirty="0">
            <a:latin typeface="Century Gothic" panose="020B0502020202020204" pitchFamily="34" charset="0"/>
          </a:endParaRPr>
        </a:p>
      </dgm:t>
    </dgm:pt>
    <dgm:pt modelId="{56B22ED5-DF97-4E58-B5C8-C9AD6092E934}" type="parTrans" cxnId="{5F640655-BEB3-486B-9BFD-58C899ECCD9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2508B6D-7A3D-4304-A485-2A351B3A2FC5}" type="sibTrans" cxnId="{5F640655-BEB3-486B-9BFD-58C899ECCD95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D8706EC-3DEF-493D-8A84-7CFBAF6670C2}" type="asst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Chef</a:t>
          </a:r>
          <a:endParaRPr lang="el-GR" sz="2000">
            <a:latin typeface="Century Gothic" panose="020B0502020202020204" pitchFamily="34" charset="0"/>
          </a:endParaRPr>
        </a:p>
      </dgm:t>
    </dgm:pt>
    <dgm:pt modelId="{97B2E80F-EE3A-4306-92AE-F06F4E82D5B3}" type="parTrans" cxnId="{3E79FA32-A9F7-4941-A426-A8FE127A3E4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67D1246-F003-4D8B-84EC-B67F4246C05F}" type="sibTrans" cxnId="{3E79FA32-A9F7-4941-A426-A8FE127A3E40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D31A7AA-0FB8-4856-8CF1-A0C6320780DC}">
      <dgm:prSet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Sous </a:t>
          </a:r>
          <a:r>
            <a:rPr lang="en-US" sz="2000" dirty="0" err="1">
              <a:latin typeface="Century Gothic" panose="020B0502020202020204" pitchFamily="34" charset="0"/>
            </a:rPr>
            <a:t>Maitre</a:t>
          </a:r>
          <a:endParaRPr lang="el-GR" sz="2000" dirty="0">
            <a:latin typeface="Century Gothic" panose="020B0502020202020204" pitchFamily="34" charset="0"/>
          </a:endParaRPr>
        </a:p>
      </dgm:t>
    </dgm:pt>
    <dgm:pt modelId="{E73514C1-7677-4F3C-AE3B-426F433B5E51}" type="parTrans" cxnId="{0FA47F23-EB13-4FF3-989E-01B0CACE175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7C85E893-07FB-4EE5-AB91-0CB940C3147F}" type="sibTrans" cxnId="{0FA47F23-EB13-4FF3-989E-01B0CACE175A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12E7FFAB-CB23-4BD0-A02F-DFEAB622D146}">
      <dgm:prSet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Sous Chefs</a:t>
          </a:r>
          <a:endParaRPr lang="el-GR" sz="2000" dirty="0">
            <a:latin typeface="Century Gothic" panose="020B0502020202020204" pitchFamily="34" charset="0"/>
          </a:endParaRPr>
        </a:p>
      </dgm:t>
    </dgm:pt>
    <dgm:pt modelId="{ABED12E2-9E0C-4FE6-9F33-4D9ED71373E0}" type="parTrans" cxnId="{7F2AD6FC-4B49-44FE-8793-EFA12616799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146B0D8A-B5BC-4574-A78A-727B93374D8B}" type="sibTrans" cxnId="{7F2AD6FC-4B49-44FE-8793-EFA126167990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9E99447-A4AA-490A-AD71-5CDFD7A0C9A4}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Captains</a:t>
          </a:r>
          <a:endParaRPr lang="el-GR" sz="2000">
            <a:latin typeface="Century Gothic" panose="020B0502020202020204" pitchFamily="34" charset="0"/>
          </a:endParaRPr>
        </a:p>
      </dgm:t>
    </dgm:pt>
    <dgm:pt modelId="{5D2D01E5-9851-452A-B9F5-9C70DF779C9D}" type="parTrans" cxnId="{F5453AFB-551D-427B-8498-B7DA66DEA42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AE5E319A-4090-4DD7-B212-4E170E999B0B}" type="sibTrans" cxnId="{F5453AFB-551D-427B-8498-B7DA66DEA42E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FC43238-243A-48E5-90A8-6528AD0D2C15}" type="asst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Waiters A'</a:t>
          </a:r>
          <a:endParaRPr lang="el-GR" sz="2000">
            <a:latin typeface="Century Gothic" panose="020B0502020202020204" pitchFamily="34" charset="0"/>
          </a:endParaRPr>
        </a:p>
      </dgm:t>
    </dgm:pt>
    <dgm:pt modelId="{77035248-5359-4AA0-AD3F-BA3A63212262}" type="parTrans" cxnId="{4B6F364D-8EF0-4BFD-871B-3D2BEEC7638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959625E-F4DD-4FAD-819C-A3C7A4BFD11E}" type="sibTrans" cxnId="{4B6F364D-8EF0-4BFD-871B-3D2BEEC76389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C883FB92-8A17-4A8E-B87D-D9479BA680A0}" type="asst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Bartenders</a:t>
          </a:r>
          <a:endParaRPr lang="el-GR" sz="2000">
            <a:latin typeface="Century Gothic" panose="020B0502020202020204" pitchFamily="34" charset="0"/>
          </a:endParaRPr>
        </a:p>
      </dgm:t>
    </dgm:pt>
    <dgm:pt modelId="{BCA45FDE-3284-496C-95BF-411030407251}" type="parTrans" cxnId="{EDF5603D-F437-4D74-AFE6-46CFE67E4954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E448B91-83F8-4E29-BCDE-C38A46CB0793}" type="sibTrans" cxnId="{EDF5603D-F437-4D74-AFE6-46CFE67E4954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EE07F442-86B0-42FD-83FD-7C89226215BD}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Cooks A'</a:t>
          </a:r>
          <a:endParaRPr lang="el-GR" sz="2000">
            <a:latin typeface="Century Gothic" panose="020B0502020202020204" pitchFamily="34" charset="0"/>
          </a:endParaRPr>
        </a:p>
      </dgm:t>
    </dgm:pt>
    <dgm:pt modelId="{3B1B1AB3-5262-4992-A9C1-FDCE77591335}" type="parTrans" cxnId="{D60B8C72-219D-4175-9A24-2C025BE354E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96CCD501-D825-49C2-95BE-A388256092C6}" type="sibTrans" cxnId="{D60B8C72-219D-4175-9A24-2C025BE354E9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C3622755-456E-4DA2-8C78-FBC87D295A64}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Cooks B'</a:t>
          </a:r>
          <a:endParaRPr lang="el-GR" sz="2000">
            <a:latin typeface="Century Gothic" panose="020B0502020202020204" pitchFamily="34" charset="0"/>
          </a:endParaRPr>
        </a:p>
      </dgm:t>
    </dgm:pt>
    <dgm:pt modelId="{F2E3019D-5912-477D-80A6-C414C6BDD8DC}" type="parTrans" cxnId="{FE106947-A3C7-4E8C-AC75-B4275F09FC7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B1591E90-3165-4470-8541-E25B7C30BBC2}" type="sibTrans" cxnId="{FE106947-A3C7-4E8C-AC75-B4275F09FC79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3701C884-0358-4122-A9D7-FBD20A996B76}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Cooks C'</a:t>
          </a:r>
          <a:endParaRPr lang="el-GR" sz="2000">
            <a:latin typeface="Century Gothic" panose="020B0502020202020204" pitchFamily="34" charset="0"/>
          </a:endParaRPr>
        </a:p>
      </dgm:t>
    </dgm:pt>
    <dgm:pt modelId="{396E5458-03AD-406B-B254-5787D5F36367}" type="parTrans" cxnId="{FEA87205-6719-4A64-B6ED-3CD09B1BD40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8277570E-8580-430A-980C-E6BA257FFB96}" type="sibTrans" cxnId="{FEA87205-6719-4A64-B6ED-3CD09B1BD409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B201ED84-D3CD-40EC-930B-16E6AAAA7431}">
      <dgm:prSet custT="1"/>
      <dgm:spPr/>
      <dgm:t>
        <a:bodyPr/>
        <a:lstStyle/>
        <a:p>
          <a:r>
            <a:rPr lang="en-US" sz="2000">
              <a:latin typeface="Century Gothic" panose="020B0502020202020204" pitchFamily="34" charset="0"/>
            </a:rPr>
            <a:t>Kitchen porters</a:t>
          </a:r>
          <a:endParaRPr lang="el-GR" sz="2000">
            <a:latin typeface="Century Gothic" panose="020B0502020202020204" pitchFamily="34" charset="0"/>
          </a:endParaRPr>
        </a:p>
      </dgm:t>
    </dgm:pt>
    <dgm:pt modelId="{3C50F7E7-44B7-484D-BD0A-CE1CB6ECBEFA}" type="parTrans" cxnId="{8C1A3CF2-F0E8-4CA3-A2DD-5A9B9E6885D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203A473E-C7ED-4D12-8E00-50515B0A97E3}" type="sibTrans" cxnId="{8C1A3CF2-F0E8-4CA3-A2DD-5A9B9E6885D3}">
      <dgm:prSet/>
      <dgm:spPr/>
      <dgm:t>
        <a:bodyPr/>
        <a:lstStyle/>
        <a:p>
          <a:endParaRPr lang="el-GR" sz="2000">
            <a:latin typeface="Century Gothic" panose="020B0502020202020204" pitchFamily="34" charset="0"/>
          </a:endParaRPr>
        </a:p>
      </dgm:t>
    </dgm:pt>
    <dgm:pt modelId="{671BD690-99BE-492B-98F9-124C2B09FE96}" type="asst">
      <dgm:prSet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Assistant F&amp;B Manager</a:t>
          </a:r>
        </a:p>
      </dgm:t>
    </dgm:pt>
    <dgm:pt modelId="{7A2C0CC2-576F-4F1A-A6CC-A86D7B2B32B7}" type="parTrans" cxnId="{4D9D58C7-1927-47B7-B142-D67C953D36E1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06A162AA-16C1-44CF-9CA8-183A55C9523A}" type="sibTrans" cxnId="{4D9D58C7-1927-47B7-B142-D67C953D36E1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379C30D2-3B33-48BA-9273-DA753C1874AF}">
      <dgm:prSet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Waiters B’</a:t>
          </a:r>
        </a:p>
      </dgm:t>
    </dgm:pt>
    <dgm:pt modelId="{3CC4E45B-5827-4BC4-A15D-1B1F26E564E2}" type="parTrans" cxnId="{FA37856B-1867-43B1-B687-A9F59F6D9CF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B00E62EA-5CC0-485E-AC49-A99672D61C8F}" type="sibTrans" cxnId="{FA37856B-1867-43B1-B687-A9F59F6D9CF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BAB0BB1A-FB0F-4B2E-B046-204765733598}" type="pres">
      <dgm:prSet presAssocID="{C541203E-EBF4-42E4-9333-184616CD96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CE003A-5CCA-4D2A-A8A8-EB42281424EB}" type="pres">
      <dgm:prSet presAssocID="{F7B2113A-89CE-464A-A8EC-99499059E707}" presName="vertOne" presStyleCnt="0"/>
      <dgm:spPr/>
    </dgm:pt>
    <dgm:pt modelId="{82C4F5E1-5469-45EE-B50A-6A3B2E8B31E6}" type="pres">
      <dgm:prSet presAssocID="{F7B2113A-89CE-464A-A8EC-99499059E707}" presName="txOne" presStyleLbl="node0" presStyleIdx="0" presStyleCnt="1">
        <dgm:presLayoutVars>
          <dgm:chPref val="3"/>
        </dgm:presLayoutVars>
      </dgm:prSet>
      <dgm:spPr/>
    </dgm:pt>
    <dgm:pt modelId="{330A007F-8EC9-4B83-802E-412D35640DF8}" type="pres">
      <dgm:prSet presAssocID="{F7B2113A-89CE-464A-A8EC-99499059E707}" presName="parTransOne" presStyleCnt="0"/>
      <dgm:spPr/>
    </dgm:pt>
    <dgm:pt modelId="{19CC912D-CBF9-440E-909C-46FC962CF6F6}" type="pres">
      <dgm:prSet presAssocID="{F7B2113A-89CE-464A-A8EC-99499059E707}" presName="horzOne" presStyleCnt="0"/>
      <dgm:spPr/>
    </dgm:pt>
    <dgm:pt modelId="{702357E2-9A2E-42EF-81FF-423909F1262A}" type="pres">
      <dgm:prSet presAssocID="{671BD690-99BE-492B-98F9-124C2B09FE96}" presName="vertTwo" presStyleCnt="0"/>
      <dgm:spPr/>
    </dgm:pt>
    <dgm:pt modelId="{AB129AEC-EF0B-40D9-85DB-45E7E85BF5FF}" type="pres">
      <dgm:prSet presAssocID="{671BD690-99BE-492B-98F9-124C2B09FE96}" presName="txTwo" presStyleLbl="asst1" presStyleIdx="0" presStyleCnt="3">
        <dgm:presLayoutVars>
          <dgm:chPref val="3"/>
        </dgm:presLayoutVars>
      </dgm:prSet>
      <dgm:spPr/>
    </dgm:pt>
    <dgm:pt modelId="{C013C82B-7679-4610-927D-9C2604A4CCA0}" type="pres">
      <dgm:prSet presAssocID="{671BD690-99BE-492B-98F9-124C2B09FE96}" presName="parTransTwo" presStyleCnt="0"/>
      <dgm:spPr/>
    </dgm:pt>
    <dgm:pt modelId="{56A70EB3-7F0F-430A-91C0-67AE8C1FCC8E}" type="pres">
      <dgm:prSet presAssocID="{671BD690-99BE-492B-98F9-124C2B09FE96}" presName="horzTwo" presStyleCnt="0"/>
      <dgm:spPr/>
    </dgm:pt>
    <dgm:pt modelId="{D3C02361-91E7-48A7-AC56-C59C9E3AB546}" type="pres">
      <dgm:prSet presAssocID="{514918A6-331F-4034-AB86-60F29BBF4F24}" presName="vertThree" presStyleCnt="0"/>
      <dgm:spPr/>
    </dgm:pt>
    <dgm:pt modelId="{C72CC744-6629-42B8-A48F-375B4F3B5CF0}" type="pres">
      <dgm:prSet presAssocID="{514918A6-331F-4034-AB86-60F29BBF4F24}" presName="txThree" presStyleLbl="asst1" presStyleIdx="1" presStyleCnt="3">
        <dgm:presLayoutVars>
          <dgm:chPref val="3"/>
        </dgm:presLayoutVars>
      </dgm:prSet>
      <dgm:spPr/>
    </dgm:pt>
    <dgm:pt modelId="{29152B90-8C12-4FCB-8D66-C5B66F55E84E}" type="pres">
      <dgm:prSet presAssocID="{514918A6-331F-4034-AB86-60F29BBF4F24}" presName="parTransThree" presStyleCnt="0"/>
      <dgm:spPr/>
    </dgm:pt>
    <dgm:pt modelId="{E5AC6A1E-87B1-4DC6-B70A-12EB5B29EA47}" type="pres">
      <dgm:prSet presAssocID="{514918A6-331F-4034-AB86-60F29BBF4F24}" presName="horzThree" presStyleCnt="0"/>
      <dgm:spPr/>
    </dgm:pt>
    <dgm:pt modelId="{7AA13867-9778-475A-B34C-67B735A6AF2D}" type="pres">
      <dgm:prSet presAssocID="{9D31A7AA-0FB8-4856-8CF1-A0C6320780DC}" presName="vertFour" presStyleCnt="0">
        <dgm:presLayoutVars>
          <dgm:chPref val="3"/>
        </dgm:presLayoutVars>
      </dgm:prSet>
      <dgm:spPr/>
    </dgm:pt>
    <dgm:pt modelId="{0E9D9212-B8CE-4906-86EB-575B726D3DF5}" type="pres">
      <dgm:prSet presAssocID="{9D31A7AA-0FB8-4856-8CF1-A0C6320780DC}" presName="txFour" presStyleLbl="node4" presStyleIdx="0" presStyleCnt="7">
        <dgm:presLayoutVars>
          <dgm:chPref val="3"/>
        </dgm:presLayoutVars>
      </dgm:prSet>
      <dgm:spPr/>
    </dgm:pt>
    <dgm:pt modelId="{DB7CF0F2-AB5F-4BBE-A257-0F94AF199776}" type="pres">
      <dgm:prSet presAssocID="{9D31A7AA-0FB8-4856-8CF1-A0C6320780DC}" presName="parTransFour" presStyleCnt="0"/>
      <dgm:spPr/>
    </dgm:pt>
    <dgm:pt modelId="{4803B03B-FB1F-4855-A827-32E602C88951}" type="pres">
      <dgm:prSet presAssocID="{9D31A7AA-0FB8-4856-8CF1-A0C6320780DC}" presName="horzFour" presStyleCnt="0"/>
      <dgm:spPr/>
    </dgm:pt>
    <dgm:pt modelId="{CBC86564-D052-4B7B-9CC8-E704205F7BE0}" type="pres">
      <dgm:prSet presAssocID="{99E99447-A4AA-490A-AD71-5CDFD7A0C9A4}" presName="vertFour" presStyleCnt="0">
        <dgm:presLayoutVars>
          <dgm:chPref val="3"/>
        </dgm:presLayoutVars>
      </dgm:prSet>
      <dgm:spPr/>
    </dgm:pt>
    <dgm:pt modelId="{A866BB08-A2D6-4C52-8C53-F9F444EEDCFE}" type="pres">
      <dgm:prSet presAssocID="{99E99447-A4AA-490A-AD71-5CDFD7A0C9A4}" presName="txFour" presStyleLbl="node4" presStyleIdx="1" presStyleCnt="7">
        <dgm:presLayoutVars>
          <dgm:chPref val="3"/>
        </dgm:presLayoutVars>
      </dgm:prSet>
      <dgm:spPr/>
    </dgm:pt>
    <dgm:pt modelId="{C78ED179-3EAF-41AD-9A64-FC9E0B53908E}" type="pres">
      <dgm:prSet presAssocID="{99E99447-A4AA-490A-AD71-5CDFD7A0C9A4}" presName="parTransFour" presStyleCnt="0"/>
      <dgm:spPr/>
    </dgm:pt>
    <dgm:pt modelId="{2BFFA08F-F60E-44DD-9E13-C6C483A6428E}" type="pres">
      <dgm:prSet presAssocID="{99E99447-A4AA-490A-AD71-5CDFD7A0C9A4}" presName="horzFour" presStyleCnt="0"/>
      <dgm:spPr/>
    </dgm:pt>
    <dgm:pt modelId="{2B16A597-D708-4C0C-8ABA-B780E92D651D}" type="pres">
      <dgm:prSet presAssocID="{9FC43238-243A-48E5-90A8-6528AD0D2C15}" presName="vertFour" presStyleCnt="0">
        <dgm:presLayoutVars>
          <dgm:chPref val="3"/>
        </dgm:presLayoutVars>
      </dgm:prSet>
      <dgm:spPr/>
    </dgm:pt>
    <dgm:pt modelId="{9AA0934B-41E9-4BC7-961F-66C545A92EBC}" type="pres">
      <dgm:prSet presAssocID="{9FC43238-243A-48E5-90A8-6528AD0D2C15}" presName="txFour" presStyleLbl="asst4" presStyleIdx="0" presStyleCnt="2">
        <dgm:presLayoutVars>
          <dgm:chPref val="3"/>
        </dgm:presLayoutVars>
      </dgm:prSet>
      <dgm:spPr/>
    </dgm:pt>
    <dgm:pt modelId="{E1373D9B-73D5-4BBE-A163-9E0E5B1B68A7}" type="pres">
      <dgm:prSet presAssocID="{9FC43238-243A-48E5-90A8-6528AD0D2C15}" presName="parTransFour" presStyleCnt="0"/>
      <dgm:spPr/>
    </dgm:pt>
    <dgm:pt modelId="{E3A6D6B7-3BFB-4E74-BD71-F05A0D0DB819}" type="pres">
      <dgm:prSet presAssocID="{9FC43238-243A-48E5-90A8-6528AD0D2C15}" presName="horzFour" presStyleCnt="0"/>
      <dgm:spPr/>
    </dgm:pt>
    <dgm:pt modelId="{5C0FF03D-4CC9-4910-8E7F-939871C09C07}" type="pres">
      <dgm:prSet presAssocID="{379C30D2-3B33-48BA-9273-DA753C1874AF}" presName="vertFour" presStyleCnt="0">
        <dgm:presLayoutVars>
          <dgm:chPref val="3"/>
        </dgm:presLayoutVars>
      </dgm:prSet>
      <dgm:spPr/>
    </dgm:pt>
    <dgm:pt modelId="{C28A2183-C7C2-4C10-9CF6-FF22F60DE909}" type="pres">
      <dgm:prSet presAssocID="{379C30D2-3B33-48BA-9273-DA753C1874AF}" presName="txFour" presStyleLbl="node4" presStyleIdx="2" presStyleCnt="7">
        <dgm:presLayoutVars>
          <dgm:chPref val="3"/>
        </dgm:presLayoutVars>
      </dgm:prSet>
      <dgm:spPr/>
    </dgm:pt>
    <dgm:pt modelId="{12D424B9-805A-4D11-A3A8-1D0F1C340F22}" type="pres">
      <dgm:prSet presAssocID="{379C30D2-3B33-48BA-9273-DA753C1874AF}" presName="horzFour" presStyleCnt="0"/>
      <dgm:spPr/>
    </dgm:pt>
    <dgm:pt modelId="{933C74C7-8BB0-4404-A19C-D6B778BF274D}" type="pres">
      <dgm:prSet presAssocID="{9959625E-F4DD-4FAD-819C-A3C7A4BFD11E}" presName="sibSpaceFour" presStyleCnt="0"/>
      <dgm:spPr/>
    </dgm:pt>
    <dgm:pt modelId="{3043F914-E89F-4632-8033-7AA5E7DFE65E}" type="pres">
      <dgm:prSet presAssocID="{C883FB92-8A17-4A8E-B87D-D9479BA680A0}" presName="vertFour" presStyleCnt="0">
        <dgm:presLayoutVars>
          <dgm:chPref val="3"/>
        </dgm:presLayoutVars>
      </dgm:prSet>
      <dgm:spPr/>
    </dgm:pt>
    <dgm:pt modelId="{1BA7ED90-4D22-40FF-938C-8B73938B5C8A}" type="pres">
      <dgm:prSet presAssocID="{C883FB92-8A17-4A8E-B87D-D9479BA680A0}" presName="txFour" presStyleLbl="asst4" presStyleIdx="1" presStyleCnt="2">
        <dgm:presLayoutVars>
          <dgm:chPref val="3"/>
        </dgm:presLayoutVars>
      </dgm:prSet>
      <dgm:spPr/>
    </dgm:pt>
    <dgm:pt modelId="{2626063B-05FB-47EE-A8BA-894FD93875A4}" type="pres">
      <dgm:prSet presAssocID="{C883FB92-8A17-4A8E-B87D-D9479BA680A0}" presName="horzFour" presStyleCnt="0"/>
      <dgm:spPr/>
    </dgm:pt>
    <dgm:pt modelId="{3B8ED551-5A1C-4223-AFF6-20584E7033A4}" type="pres">
      <dgm:prSet presAssocID="{06A162AA-16C1-44CF-9CA8-183A55C9523A}" presName="sibSpaceTwo" presStyleCnt="0"/>
      <dgm:spPr/>
    </dgm:pt>
    <dgm:pt modelId="{C1D7285B-2C07-40CB-830A-479693AAFF92}" type="pres">
      <dgm:prSet presAssocID="{9D8706EC-3DEF-493D-8A84-7CFBAF6670C2}" presName="vertTwo" presStyleCnt="0"/>
      <dgm:spPr/>
    </dgm:pt>
    <dgm:pt modelId="{D3FDBAF6-C53F-436C-AB29-167206DFD78B}" type="pres">
      <dgm:prSet presAssocID="{9D8706EC-3DEF-493D-8A84-7CFBAF6670C2}" presName="txTwo" presStyleLbl="asst1" presStyleIdx="2" presStyleCnt="3">
        <dgm:presLayoutVars>
          <dgm:chPref val="3"/>
        </dgm:presLayoutVars>
      </dgm:prSet>
      <dgm:spPr/>
    </dgm:pt>
    <dgm:pt modelId="{7B947357-0FB9-4C91-890D-F20CCDBE9039}" type="pres">
      <dgm:prSet presAssocID="{9D8706EC-3DEF-493D-8A84-7CFBAF6670C2}" presName="parTransTwo" presStyleCnt="0"/>
      <dgm:spPr/>
    </dgm:pt>
    <dgm:pt modelId="{47509737-0BC5-4534-BC07-71A41A6E77E9}" type="pres">
      <dgm:prSet presAssocID="{9D8706EC-3DEF-493D-8A84-7CFBAF6670C2}" presName="horzTwo" presStyleCnt="0"/>
      <dgm:spPr/>
    </dgm:pt>
    <dgm:pt modelId="{09AFE2FE-31A4-41BE-BE4F-DA3AD66777F9}" type="pres">
      <dgm:prSet presAssocID="{12E7FFAB-CB23-4BD0-A02F-DFEAB622D146}" presName="vertThree" presStyleCnt="0"/>
      <dgm:spPr/>
    </dgm:pt>
    <dgm:pt modelId="{D5FA3DCD-FB6C-41F9-A948-C2284DC50A39}" type="pres">
      <dgm:prSet presAssocID="{12E7FFAB-CB23-4BD0-A02F-DFEAB622D146}" presName="txThree" presStyleLbl="node3" presStyleIdx="0" presStyleCnt="1">
        <dgm:presLayoutVars>
          <dgm:chPref val="3"/>
        </dgm:presLayoutVars>
      </dgm:prSet>
      <dgm:spPr/>
    </dgm:pt>
    <dgm:pt modelId="{D8A3D77B-9700-4924-B4FE-EBC806660A44}" type="pres">
      <dgm:prSet presAssocID="{12E7FFAB-CB23-4BD0-A02F-DFEAB622D146}" presName="parTransThree" presStyleCnt="0"/>
      <dgm:spPr/>
    </dgm:pt>
    <dgm:pt modelId="{476D06B1-8132-4020-A1C1-ED64DBB9149F}" type="pres">
      <dgm:prSet presAssocID="{12E7FFAB-CB23-4BD0-A02F-DFEAB622D146}" presName="horzThree" presStyleCnt="0"/>
      <dgm:spPr/>
    </dgm:pt>
    <dgm:pt modelId="{DFD5E38B-00BA-43E2-B5ED-D72C8C2FA3E2}" type="pres">
      <dgm:prSet presAssocID="{EE07F442-86B0-42FD-83FD-7C89226215BD}" presName="vertFour" presStyleCnt="0">
        <dgm:presLayoutVars>
          <dgm:chPref val="3"/>
        </dgm:presLayoutVars>
      </dgm:prSet>
      <dgm:spPr/>
    </dgm:pt>
    <dgm:pt modelId="{BBEE9404-330E-4308-8CC2-147425D2A35F}" type="pres">
      <dgm:prSet presAssocID="{EE07F442-86B0-42FD-83FD-7C89226215BD}" presName="txFour" presStyleLbl="node4" presStyleIdx="3" presStyleCnt="7">
        <dgm:presLayoutVars>
          <dgm:chPref val="3"/>
        </dgm:presLayoutVars>
      </dgm:prSet>
      <dgm:spPr/>
    </dgm:pt>
    <dgm:pt modelId="{1EED2BD2-C4A1-4D9A-B2D2-FAFC3E2B6398}" type="pres">
      <dgm:prSet presAssocID="{EE07F442-86B0-42FD-83FD-7C89226215BD}" presName="parTransFour" presStyleCnt="0"/>
      <dgm:spPr/>
    </dgm:pt>
    <dgm:pt modelId="{1C885770-E35C-4701-A547-E52FBECCCE6B}" type="pres">
      <dgm:prSet presAssocID="{EE07F442-86B0-42FD-83FD-7C89226215BD}" presName="horzFour" presStyleCnt="0"/>
      <dgm:spPr/>
    </dgm:pt>
    <dgm:pt modelId="{87EAF63B-51EB-41DC-A4E4-ED53F69E12D0}" type="pres">
      <dgm:prSet presAssocID="{C3622755-456E-4DA2-8C78-FBC87D295A64}" presName="vertFour" presStyleCnt="0">
        <dgm:presLayoutVars>
          <dgm:chPref val="3"/>
        </dgm:presLayoutVars>
      </dgm:prSet>
      <dgm:spPr/>
    </dgm:pt>
    <dgm:pt modelId="{525951E7-7364-4B75-89DB-4DAC99E80AA8}" type="pres">
      <dgm:prSet presAssocID="{C3622755-456E-4DA2-8C78-FBC87D295A64}" presName="txFour" presStyleLbl="node4" presStyleIdx="4" presStyleCnt="7">
        <dgm:presLayoutVars>
          <dgm:chPref val="3"/>
        </dgm:presLayoutVars>
      </dgm:prSet>
      <dgm:spPr/>
    </dgm:pt>
    <dgm:pt modelId="{0CBC4BA4-4980-447B-A4CD-EF6FA3C2214A}" type="pres">
      <dgm:prSet presAssocID="{C3622755-456E-4DA2-8C78-FBC87D295A64}" presName="parTransFour" presStyleCnt="0"/>
      <dgm:spPr/>
    </dgm:pt>
    <dgm:pt modelId="{56BE2E71-7499-4A4A-9392-54414EEB2D2C}" type="pres">
      <dgm:prSet presAssocID="{C3622755-456E-4DA2-8C78-FBC87D295A64}" presName="horzFour" presStyleCnt="0"/>
      <dgm:spPr/>
    </dgm:pt>
    <dgm:pt modelId="{FB28BF9B-940C-4D7D-93E5-15C58BE17A76}" type="pres">
      <dgm:prSet presAssocID="{3701C884-0358-4122-A9D7-FBD20A996B76}" presName="vertFour" presStyleCnt="0">
        <dgm:presLayoutVars>
          <dgm:chPref val="3"/>
        </dgm:presLayoutVars>
      </dgm:prSet>
      <dgm:spPr/>
    </dgm:pt>
    <dgm:pt modelId="{1CB2880C-5B91-4789-9858-BE770DD25B8B}" type="pres">
      <dgm:prSet presAssocID="{3701C884-0358-4122-A9D7-FBD20A996B76}" presName="txFour" presStyleLbl="node4" presStyleIdx="5" presStyleCnt="7">
        <dgm:presLayoutVars>
          <dgm:chPref val="3"/>
        </dgm:presLayoutVars>
      </dgm:prSet>
      <dgm:spPr/>
    </dgm:pt>
    <dgm:pt modelId="{4DD0C8D8-B7AD-47A8-96BF-1757DBA66334}" type="pres">
      <dgm:prSet presAssocID="{3701C884-0358-4122-A9D7-FBD20A996B76}" presName="horzFour" presStyleCnt="0"/>
      <dgm:spPr/>
    </dgm:pt>
    <dgm:pt modelId="{8C7CAA47-EF53-41B9-8A5D-57226A93F09E}" type="pres">
      <dgm:prSet presAssocID="{96CCD501-D825-49C2-95BE-A388256092C6}" presName="sibSpaceFour" presStyleCnt="0"/>
      <dgm:spPr/>
    </dgm:pt>
    <dgm:pt modelId="{5B9C53AA-62D0-4382-B6F7-71100C53FDD1}" type="pres">
      <dgm:prSet presAssocID="{B201ED84-D3CD-40EC-930B-16E6AAAA7431}" presName="vertFour" presStyleCnt="0">
        <dgm:presLayoutVars>
          <dgm:chPref val="3"/>
        </dgm:presLayoutVars>
      </dgm:prSet>
      <dgm:spPr/>
    </dgm:pt>
    <dgm:pt modelId="{3C7E81A1-8F64-471F-BEE7-626E5F36AE80}" type="pres">
      <dgm:prSet presAssocID="{B201ED84-D3CD-40EC-930B-16E6AAAA7431}" presName="txFour" presStyleLbl="node4" presStyleIdx="6" presStyleCnt="7">
        <dgm:presLayoutVars>
          <dgm:chPref val="3"/>
        </dgm:presLayoutVars>
      </dgm:prSet>
      <dgm:spPr/>
    </dgm:pt>
    <dgm:pt modelId="{C442F4C8-29F1-4C75-9583-6EE0341034B9}" type="pres">
      <dgm:prSet presAssocID="{B201ED84-D3CD-40EC-930B-16E6AAAA7431}" presName="horzFour" presStyleCnt="0"/>
      <dgm:spPr/>
    </dgm:pt>
  </dgm:ptLst>
  <dgm:cxnLst>
    <dgm:cxn modelId="{FEA87205-6719-4A64-B6ED-3CD09B1BD409}" srcId="{C3622755-456E-4DA2-8C78-FBC87D295A64}" destId="{3701C884-0358-4122-A9D7-FBD20A996B76}" srcOrd="0" destOrd="0" parTransId="{396E5458-03AD-406B-B254-5787D5F36367}" sibTransId="{8277570E-8580-430A-980C-E6BA257FFB96}"/>
    <dgm:cxn modelId="{AB8AAD0D-5319-4261-A886-3D9F25D03CEE}" type="presOf" srcId="{12E7FFAB-CB23-4BD0-A02F-DFEAB622D146}" destId="{D5FA3DCD-FB6C-41F9-A948-C2284DC50A39}" srcOrd="0" destOrd="0" presId="urn:microsoft.com/office/officeart/2005/8/layout/hierarchy4"/>
    <dgm:cxn modelId="{0FA47F23-EB13-4FF3-989E-01B0CACE175A}" srcId="{514918A6-331F-4034-AB86-60F29BBF4F24}" destId="{9D31A7AA-0FB8-4856-8CF1-A0C6320780DC}" srcOrd="0" destOrd="0" parTransId="{E73514C1-7677-4F3C-AE3B-426F433B5E51}" sibTransId="{7C85E893-07FB-4EE5-AB91-0CB940C3147F}"/>
    <dgm:cxn modelId="{9158AA26-899B-421A-88A2-AC80F42B4FCA}" type="presOf" srcId="{C883FB92-8A17-4A8E-B87D-D9479BA680A0}" destId="{1BA7ED90-4D22-40FF-938C-8B73938B5C8A}" srcOrd="0" destOrd="0" presId="urn:microsoft.com/office/officeart/2005/8/layout/hierarchy4"/>
    <dgm:cxn modelId="{4AFA5331-5C41-4C5C-8F44-ED726BE0AE5C}" type="presOf" srcId="{C541203E-EBF4-42E4-9333-184616CD9664}" destId="{BAB0BB1A-FB0F-4B2E-B046-204765733598}" srcOrd="0" destOrd="0" presId="urn:microsoft.com/office/officeart/2005/8/layout/hierarchy4"/>
    <dgm:cxn modelId="{3E79FA32-A9F7-4941-A426-A8FE127A3E40}" srcId="{F7B2113A-89CE-464A-A8EC-99499059E707}" destId="{9D8706EC-3DEF-493D-8A84-7CFBAF6670C2}" srcOrd="1" destOrd="0" parTransId="{97B2E80F-EE3A-4306-92AE-F06F4E82D5B3}" sibTransId="{967D1246-F003-4D8B-84EC-B67F4246C05F}"/>
    <dgm:cxn modelId="{EDF5603D-F437-4D74-AFE6-46CFE67E4954}" srcId="{99E99447-A4AA-490A-AD71-5CDFD7A0C9A4}" destId="{C883FB92-8A17-4A8E-B87D-D9479BA680A0}" srcOrd="1" destOrd="0" parTransId="{BCA45FDE-3284-496C-95BF-411030407251}" sibTransId="{9E448B91-83F8-4E29-BCDE-C38A46CB0793}"/>
    <dgm:cxn modelId="{2055E85F-96EC-41E9-BEB5-ABF11896B011}" type="presOf" srcId="{9D31A7AA-0FB8-4856-8CF1-A0C6320780DC}" destId="{0E9D9212-B8CE-4906-86EB-575B726D3DF5}" srcOrd="0" destOrd="0" presId="urn:microsoft.com/office/officeart/2005/8/layout/hierarchy4"/>
    <dgm:cxn modelId="{FE106947-A3C7-4E8C-AC75-B4275F09FC79}" srcId="{EE07F442-86B0-42FD-83FD-7C89226215BD}" destId="{C3622755-456E-4DA2-8C78-FBC87D295A64}" srcOrd="0" destOrd="0" parTransId="{F2E3019D-5912-477D-80A6-C414C6BDD8DC}" sibTransId="{B1591E90-3165-4470-8541-E25B7C30BBC2}"/>
    <dgm:cxn modelId="{FA37856B-1867-43B1-B687-A9F59F6D9CFF}" srcId="{9FC43238-243A-48E5-90A8-6528AD0D2C15}" destId="{379C30D2-3B33-48BA-9273-DA753C1874AF}" srcOrd="0" destOrd="0" parTransId="{3CC4E45B-5827-4BC4-A15D-1B1F26E564E2}" sibTransId="{B00E62EA-5CC0-485E-AC49-A99672D61C8F}"/>
    <dgm:cxn modelId="{5141BA4B-4B33-4FDB-BFD8-372D3EE738AB}" type="presOf" srcId="{9FC43238-243A-48E5-90A8-6528AD0D2C15}" destId="{9AA0934B-41E9-4BC7-961F-66C545A92EBC}" srcOrd="0" destOrd="0" presId="urn:microsoft.com/office/officeart/2005/8/layout/hierarchy4"/>
    <dgm:cxn modelId="{4B3FE26C-21EC-46EC-89FC-E03C90B9C15B}" srcId="{C541203E-EBF4-42E4-9333-184616CD9664}" destId="{F7B2113A-89CE-464A-A8EC-99499059E707}" srcOrd="0" destOrd="0" parTransId="{ED96F630-9D9E-42D0-AFF8-18A863DBEAF3}" sibTransId="{9F741936-5E6A-416E-B724-CE66E21B57D0}"/>
    <dgm:cxn modelId="{4B6F364D-8EF0-4BFD-871B-3D2BEEC76389}" srcId="{99E99447-A4AA-490A-AD71-5CDFD7A0C9A4}" destId="{9FC43238-243A-48E5-90A8-6528AD0D2C15}" srcOrd="0" destOrd="0" parTransId="{77035248-5359-4AA0-AD3F-BA3A63212262}" sibTransId="{9959625E-F4DD-4FAD-819C-A3C7A4BFD11E}"/>
    <dgm:cxn modelId="{F3698E6D-47BA-4FBC-B9CB-C3E5CACA92EE}" type="presOf" srcId="{514918A6-331F-4034-AB86-60F29BBF4F24}" destId="{C72CC744-6629-42B8-A48F-375B4F3B5CF0}" srcOrd="0" destOrd="0" presId="urn:microsoft.com/office/officeart/2005/8/layout/hierarchy4"/>
    <dgm:cxn modelId="{0B0C716F-80B5-4C4A-86F1-F019A172DD95}" type="presOf" srcId="{9D8706EC-3DEF-493D-8A84-7CFBAF6670C2}" destId="{D3FDBAF6-C53F-436C-AB29-167206DFD78B}" srcOrd="0" destOrd="0" presId="urn:microsoft.com/office/officeart/2005/8/layout/hierarchy4"/>
    <dgm:cxn modelId="{D60B8C72-219D-4175-9A24-2C025BE354E9}" srcId="{12E7FFAB-CB23-4BD0-A02F-DFEAB622D146}" destId="{EE07F442-86B0-42FD-83FD-7C89226215BD}" srcOrd="0" destOrd="0" parTransId="{3B1B1AB3-5262-4992-A9C1-FDCE77591335}" sibTransId="{96CCD501-D825-49C2-95BE-A388256092C6}"/>
    <dgm:cxn modelId="{5F640655-BEB3-486B-9BFD-58C899ECCD95}" srcId="{671BD690-99BE-492B-98F9-124C2B09FE96}" destId="{514918A6-331F-4034-AB86-60F29BBF4F24}" srcOrd="0" destOrd="0" parTransId="{56B22ED5-DF97-4E58-B5C8-C9AD6092E934}" sibTransId="{92508B6D-7A3D-4304-A485-2A351B3A2FC5}"/>
    <dgm:cxn modelId="{17A65B55-9F4E-40AC-AD90-6CCAC1AB7AC1}" type="presOf" srcId="{C3622755-456E-4DA2-8C78-FBC87D295A64}" destId="{525951E7-7364-4B75-89DB-4DAC99E80AA8}" srcOrd="0" destOrd="0" presId="urn:microsoft.com/office/officeart/2005/8/layout/hierarchy4"/>
    <dgm:cxn modelId="{3D9C7692-531E-4971-9290-F3369845DCE7}" type="presOf" srcId="{EE07F442-86B0-42FD-83FD-7C89226215BD}" destId="{BBEE9404-330E-4308-8CC2-147425D2A35F}" srcOrd="0" destOrd="0" presId="urn:microsoft.com/office/officeart/2005/8/layout/hierarchy4"/>
    <dgm:cxn modelId="{3BCE9FAF-9F99-4DAA-AF83-72CC0DC7F9F1}" type="presOf" srcId="{3701C884-0358-4122-A9D7-FBD20A996B76}" destId="{1CB2880C-5B91-4789-9858-BE770DD25B8B}" srcOrd="0" destOrd="0" presId="urn:microsoft.com/office/officeart/2005/8/layout/hierarchy4"/>
    <dgm:cxn modelId="{65EF16B0-2914-4B18-885E-B689C3592E3C}" type="presOf" srcId="{379C30D2-3B33-48BA-9273-DA753C1874AF}" destId="{C28A2183-C7C2-4C10-9CF6-FF22F60DE909}" srcOrd="0" destOrd="0" presId="urn:microsoft.com/office/officeart/2005/8/layout/hierarchy4"/>
    <dgm:cxn modelId="{65C25DBB-5FB3-4006-A8B3-E33A0B2CAE2F}" type="presOf" srcId="{B201ED84-D3CD-40EC-930B-16E6AAAA7431}" destId="{3C7E81A1-8F64-471F-BEE7-626E5F36AE80}" srcOrd="0" destOrd="0" presId="urn:microsoft.com/office/officeart/2005/8/layout/hierarchy4"/>
    <dgm:cxn modelId="{871249C0-D564-4B4B-9D09-968C28B79D11}" type="presOf" srcId="{99E99447-A4AA-490A-AD71-5CDFD7A0C9A4}" destId="{A866BB08-A2D6-4C52-8C53-F9F444EEDCFE}" srcOrd="0" destOrd="0" presId="urn:microsoft.com/office/officeart/2005/8/layout/hierarchy4"/>
    <dgm:cxn modelId="{4D9D58C7-1927-47B7-B142-D67C953D36E1}" srcId="{F7B2113A-89CE-464A-A8EC-99499059E707}" destId="{671BD690-99BE-492B-98F9-124C2B09FE96}" srcOrd="0" destOrd="0" parTransId="{7A2C0CC2-576F-4F1A-A6CC-A86D7B2B32B7}" sibTransId="{06A162AA-16C1-44CF-9CA8-183A55C9523A}"/>
    <dgm:cxn modelId="{52B2F7D5-52D9-4625-93FA-97989FEBC412}" type="presOf" srcId="{671BD690-99BE-492B-98F9-124C2B09FE96}" destId="{AB129AEC-EF0B-40D9-85DB-45E7E85BF5FF}" srcOrd="0" destOrd="0" presId="urn:microsoft.com/office/officeart/2005/8/layout/hierarchy4"/>
    <dgm:cxn modelId="{18ABA8E0-9BF7-4833-9725-F947C5B78BDA}" type="presOf" srcId="{F7B2113A-89CE-464A-A8EC-99499059E707}" destId="{82C4F5E1-5469-45EE-B50A-6A3B2E8B31E6}" srcOrd="0" destOrd="0" presId="urn:microsoft.com/office/officeart/2005/8/layout/hierarchy4"/>
    <dgm:cxn modelId="{8C1A3CF2-F0E8-4CA3-A2DD-5A9B9E6885D3}" srcId="{12E7FFAB-CB23-4BD0-A02F-DFEAB622D146}" destId="{B201ED84-D3CD-40EC-930B-16E6AAAA7431}" srcOrd="1" destOrd="0" parTransId="{3C50F7E7-44B7-484D-BD0A-CE1CB6ECBEFA}" sibTransId="{203A473E-C7ED-4D12-8E00-50515B0A97E3}"/>
    <dgm:cxn modelId="{F5453AFB-551D-427B-8498-B7DA66DEA42E}" srcId="{9D31A7AA-0FB8-4856-8CF1-A0C6320780DC}" destId="{99E99447-A4AA-490A-AD71-5CDFD7A0C9A4}" srcOrd="0" destOrd="0" parTransId="{5D2D01E5-9851-452A-B9F5-9C70DF779C9D}" sibTransId="{AE5E319A-4090-4DD7-B212-4E170E999B0B}"/>
    <dgm:cxn modelId="{7F2AD6FC-4B49-44FE-8793-EFA126167990}" srcId="{9D8706EC-3DEF-493D-8A84-7CFBAF6670C2}" destId="{12E7FFAB-CB23-4BD0-A02F-DFEAB622D146}" srcOrd="0" destOrd="0" parTransId="{ABED12E2-9E0C-4FE6-9F33-4D9ED71373E0}" sibTransId="{146B0D8A-B5BC-4574-A78A-727B93374D8B}"/>
    <dgm:cxn modelId="{583BB741-1223-4578-AEEA-8246865D89CA}" type="presParOf" srcId="{BAB0BB1A-FB0F-4B2E-B046-204765733598}" destId="{6FCE003A-5CCA-4D2A-A8A8-EB42281424EB}" srcOrd="0" destOrd="0" presId="urn:microsoft.com/office/officeart/2005/8/layout/hierarchy4"/>
    <dgm:cxn modelId="{1491AA67-4056-449C-B421-2F329CE0DACA}" type="presParOf" srcId="{6FCE003A-5CCA-4D2A-A8A8-EB42281424EB}" destId="{82C4F5E1-5469-45EE-B50A-6A3B2E8B31E6}" srcOrd="0" destOrd="0" presId="urn:microsoft.com/office/officeart/2005/8/layout/hierarchy4"/>
    <dgm:cxn modelId="{77C7CBFA-569D-437A-A0F0-C4AF58C1EE8C}" type="presParOf" srcId="{6FCE003A-5CCA-4D2A-A8A8-EB42281424EB}" destId="{330A007F-8EC9-4B83-802E-412D35640DF8}" srcOrd="1" destOrd="0" presId="urn:microsoft.com/office/officeart/2005/8/layout/hierarchy4"/>
    <dgm:cxn modelId="{08707ECC-9D30-4014-98F5-92FA1C5207BE}" type="presParOf" srcId="{6FCE003A-5CCA-4D2A-A8A8-EB42281424EB}" destId="{19CC912D-CBF9-440E-909C-46FC962CF6F6}" srcOrd="2" destOrd="0" presId="urn:microsoft.com/office/officeart/2005/8/layout/hierarchy4"/>
    <dgm:cxn modelId="{A3E3FC71-54D6-4DDD-BBD8-BBD5F0DA8EE1}" type="presParOf" srcId="{19CC912D-CBF9-440E-909C-46FC962CF6F6}" destId="{702357E2-9A2E-42EF-81FF-423909F1262A}" srcOrd="0" destOrd="0" presId="urn:microsoft.com/office/officeart/2005/8/layout/hierarchy4"/>
    <dgm:cxn modelId="{15A09355-9E8A-4AB9-BD4E-21C0F0B8A884}" type="presParOf" srcId="{702357E2-9A2E-42EF-81FF-423909F1262A}" destId="{AB129AEC-EF0B-40D9-85DB-45E7E85BF5FF}" srcOrd="0" destOrd="0" presId="urn:microsoft.com/office/officeart/2005/8/layout/hierarchy4"/>
    <dgm:cxn modelId="{462959A4-CB4E-400F-8F05-379D6066E535}" type="presParOf" srcId="{702357E2-9A2E-42EF-81FF-423909F1262A}" destId="{C013C82B-7679-4610-927D-9C2604A4CCA0}" srcOrd="1" destOrd="0" presId="urn:microsoft.com/office/officeart/2005/8/layout/hierarchy4"/>
    <dgm:cxn modelId="{FC7B2B04-51B6-4700-A3E4-C3F3F71A17BA}" type="presParOf" srcId="{702357E2-9A2E-42EF-81FF-423909F1262A}" destId="{56A70EB3-7F0F-430A-91C0-67AE8C1FCC8E}" srcOrd="2" destOrd="0" presId="urn:microsoft.com/office/officeart/2005/8/layout/hierarchy4"/>
    <dgm:cxn modelId="{A2AA2CCD-FD5C-4121-B4A3-80FC418244BC}" type="presParOf" srcId="{56A70EB3-7F0F-430A-91C0-67AE8C1FCC8E}" destId="{D3C02361-91E7-48A7-AC56-C59C9E3AB546}" srcOrd="0" destOrd="0" presId="urn:microsoft.com/office/officeart/2005/8/layout/hierarchy4"/>
    <dgm:cxn modelId="{39691905-26CF-41FE-B414-BF0BA8416242}" type="presParOf" srcId="{D3C02361-91E7-48A7-AC56-C59C9E3AB546}" destId="{C72CC744-6629-42B8-A48F-375B4F3B5CF0}" srcOrd="0" destOrd="0" presId="urn:microsoft.com/office/officeart/2005/8/layout/hierarchy4"/>
    <dgm:cxn modelId="{9E777DF0-A32E-4AD5-B16E-CE8A44D2DEA7}" type="presParOf" srcId="{D3C02361-91E7-48A7-AC56-C59C9E3AB546}" destId="{29152B90-8C12-4FCB-8D66-C5B66F55E84E}" srcOrd="1" destOrd="0" presId="urn:microsoft.com/office/officeart/2005/8/layout/hierarchy4"/>
    <dgm:cxn modelId="{738F61F6-CF98-4B4C-9323-46CB00A7EA37}" type="presParOf" srcId="{D3C02361-91E7-48A7-AC56-C59C9E3AB546}" destId="{E5AC6A1E-87B1-4DC6-B70A-12EB5B29EA47}" srcOrd="2" destOrd="0" presId="urn:microsoft.com/office/officeart/2005/8/layout/hierarchy4"/>
    <dgm:cxn modelId="{87C6E48A-C19D-4474-AB3E-B7F831CE3AC9}" type="presParOf" srcId="{E5AC6A1E-87B1-4DC6-B70A-12EB5B29EA47}" destId="{7AA13867-9778-475A-B34C-67B735A6AF2D}" srcOrd="0" destOrd="0" presId="urn:microsoft.com/office/officeart/2005/8/layout/hierarchy4"/>
    <dgm:cxn modelId="{964FF7AF-FF99-47F9-BA9E-595CCEADA739}" type="presParOf" srcId="{7AA13867-9778-475A-B34C-67B735A6AF2D}" destId="{0E9D9212-B8CE-4906-86EB-575B726D3DF5}" srcOrd="0" destOrd="0" presId="urn:microsoft.com/office/officeart/2005/8/layout/hierarchy4"/>
    <dgm:cxn modelId="{064A1D24-60BE-4322-88C9-F05492A28039}" type="presParOf" srcId="{7AA13867-9778-475A-B34C-67B735A6AF2D}" destId="{DB7CF0F2-AB5F-4BBE-A257-0F94AF199776}" srcOrd="1" destOrd="0" presId="urn:microsoft.com/office/officeart/2005/8/layout/hierarchy4"/>
    <dgm:cxn modelId="{DC2A8C12-4677-4BAA-A430-F4D67AD1FF43}" type="presParOf" srcId="{7AA13867-9778-475A-B34C-67B735A6AF2D}" destId="{4803B03B-FB1F-4855-A827-32E602C88951}" srcOrd="2" destOrd="0" presId="urn:microsoft.com/office/officeart/2005/8/layout/hierarchy4"/>
    <dgm:cxn modelId="{C7C6C071-8443-4B01-9601-0EF19638762D}" type="presParOf" srcId="{4803B03B-FB1F-4855-A827-32E602C88951}" destId="{CBC86564-D052-4B7B-9CC8-E704205F7BE0}" srcOrd="0" destOrd="0" presId="urn:microsoft.com/office/officeart/2005/8/layout/hierarchy4"/>
    <dgm:cxn modelId="{01073523-35E4-4F6A-BEA6-E3A4066379BF}" type="presParOf" srcId="{CBC86564-D052-4B7B-9CC8-E704205F7BE0}" destId="{A866BB08-A2D6-4C52-8C53-F9F444EEDCFE}" srcOrd="0" destOrd="0" presId="urn:microsoft.com/office/officeart/2005/8/layout/hierarchy4"/>
    <dgm:cxn modelId="{6520CB0F-D71A-4D7A-ABD3-01971ACA6B08}" type="presParOf" srcId="{CBC86564-D052-4B7B-9CC8-E704205F7BE0}" destId="{C78ED179-3EAF-41AD-9A64-FC9E0B53908E}" srcOrd="1" destOrd="0" presId="urn:microsoft.com/office/officeart/2005/8/layout/hierarchy4"/>
    <dgm:cxn modelId="{43947841-02D4-476C-AA18-12DD1CAE264C}" type="presParOf" srcId="{CBC86564-D052-4B7B-9CC8-E704205F7BE0}" destId="{2BFFA08F-F60E-44DD-9E13-C6C483A6428E}" srcOrd="2" destOrd="0" presId="urn:microsoft.com/office/officeart/2005/8/layout/hierarchy4"/>
    <dgm:cxn modelId="{9B20771E-29A9-4050-B075-2A80701B703D}" type="presParOf" srcId="{2BFFA08F-F60E-44DD-9E13-C6C483A6428E}" destId="{2B16A597-D708-4C0C-8ABA-B780E92D651D}" srcOrd="0" destOrd="0" presId="urn:microsoft.com/office/officeart/2005/8/layout/hierarchy4"/>
    <dgm:cxn modelId="{6FD424CF-2201-4237-868F-0A2F3611F4AB}" type="presParOf" srcId="{2B16A597-D708-4C0C-8ABA-B780E92D651D}" destId="{9AA0934B-41E9-4BC7-961F-66C545A92EBC}" srcOrd="0" destOrd="0" presId="urn:microsoft.com/office/officeart/2005/8/layout/hierarchy4"/>
    <dgm:cxn modelId="{8B0E7C85-96F5-4991-BB6B-7A2BD6ECCEAB}" type="presParOf" srcId="{2B16A597-D708-4C0C-8ABA-B780E92D651D}" destId="{E1373D9B-73D5-4BBE-A163-9E0E5B1B68A7}" srcOrd="1" destOrd="0" presId="urn:microsoft.com/office/officeart/2005/8/layout/hierarchy4"/>
    <dgm:cxn modelId="{056D9BEB-0BF2-47CC-ABBF-A7B1BDEECBFB}" type="presParOf" srcId="{2B16A597-D708-4C0C-8ABA-B780E92D651D}" destId="{E3A6D6B7-3BFB-4E74-BD71-F05A0D0DB819}" srcOrd="2" destOrd="0" presId="urn:microsoft.com/office/officeart/2005/8/layout/hierarchy4"/>
    <dgm:cxn modelId="{0CD097D8-4A2D-43BD-8E53-61F1FE5401E3}" type="presParOf" srcId="{E3A6D6B7-3BFB-4E74-BD71-F05A0D0DB819}" destId="{5C0FF03D-4CC9-4910-8E7F-939871C09C07}" srcOrd="0" destOrd="0" presId="urn:microsoft.com/office/officeart/2005/8/layout/hierarchy4"/>
    <dgm:cxn modelId="{FF3AB51F-9D17-4634-A89A-E7257F20F277}" type="presParOf" srcId="{5C0FF03D-4CC9-4910-8E7F-939871C09C07}" destId="{C28A2183-C7C2-4C10-9CF6-FF22F60DE909}" srcOrd="0" destOrd="0" presId="urn:microsoft.com/office/officeart/2005/8/layout/hierarchy4"/>
    <dgm:cxn modelId="{0001E11D-441A-475A-BA18-D57B3FAE2E73}" type="presParOf" srcId="{5C0FF03D-4CC9-4910-8E7F-939871C09C07}" destId="{12D424B9-805A-4D11-A3A8-1D0F1C340F22}" srcOrd="1" destOrd="0" presId="urn:microsoft.com/office/officeart/2005/8/layout/hierarchy4"/>
    <dgm:cxn modelId="{373C2F0D-9195-42D4-A7A7-12A5F7C572F8}" type="presParOf" srcId="{2BFFA08F-F60E-44DD-9E13-C6C483A6428E}" destId="{933C74C7-8BB0-4404-A19C-D6B778BF274D}" srcOrd="1" destOrd="0" presId="urn:microsoft.com/office/officeart/2005/8/layout/hierarchy4"/>
    <dgm:cxn modelId="{E24285AD-1FD4-4274-BB2C-E5E547382EC7}" type="presParOf" srcId="{2BFFA08F-F60E-44DD-9E13-C6C483A6428E}" destId="{3043F914-E89F-4632-8033-7AA5E7DFE65E}" srcOrd="2" destOrd="0" presId="urn:microsoft.com/office/officeart/2005/8/layout/hierarchy4"/>
    <dgm:cxn modelId="{0C4D9426-4E9B-4BB7-9B93-54E2CD6008F4}" type="presParOf" srcId="{3043F914-E89F-4632-8033-7AA5E7DFE65E}" destId="{1BA7ED90-4D22-40FF-938C-8B73938B5C8A}" srcOrd="0" destOrd="0" presId="urn:microsoft.com/office/officeart/2005/8/layout/hierarchy4"/>
    <dgm:cxn modelId="{D08FF184-69D1-471B-ABB0-72FA5606A5DB}" type="presParOf" srcId="{3043F914-E89F-4632-8033-7AA5E7DFE65E}" destId="{2626063B-05FB-47EE-A8BA-894FD93875A4}" srcOrd="1" destOrd="0" presId="urn:microsoft.com/office/officeart/2005/8/layout/hierarchy4"/>
    <dgm:cxn modelId="{CA114DDB-EA43-4EE5-87EC-DB61ED779676}" type="presParOf" srcId="{19CC912D-CBF9-440E-909C-46FC962CF6F6}" destId="{3B8ED551-5A1C-4223-AFF6-20584E7033A4}" srcOrd="1" destOrd="0" presId="urn:microsoft.com/office/officeart/2005/8/layout/hierarchy4"/>
    <dgm:cxn modelId="{5AB2E733-684B-485D-8447-98EF501448AC}" type="presParOf" srcId="{19CC912D-CBF9-440E-909C-46FC962CF6F6}" destId="{C1D7285B-2C07-40CB-830A-479693AAFF92}" srcOrd="2" destOrd="0" presId="urn:microsoft.com/office/officeart/2005/8/layout/hierarchy4"/>
    <dgm:cxn modelId="{1D206ACA-3281-4C88-9661-8BB6E5210200}" type="presParOf" srcId="{C1D7285B-2C07-40CB-830A-479693AAFF92}" destId="{D3FDBAF6-C53F-436C-AB29-167206DFD78B}" srcOrd="0" destOrd="0" presId="urn:microsoft.com/office/officeart/2005/8/layout/hierarchy4"/>
    <dgm:cxn modelId="{7DAAD864-726A-4E26-B25E-2BA3F5D56F8F}" type="presParOf" srcId="{C1D7285B-2C07-40CB-830A-479693AAFF92}" destId="{7B947357-0FB9-4C91-890D-F20CCDBE9039}" srcOrd="1" destOrd="0" presId="urn:microsoft.com/office/officeart/2005/8/layout/hierarchy4"/>
    <dgm:cxn modelId="{12BA2E94-FEE9-4814-BF6B-AAA92A8F7D97}" type="presParOf" srcId="{C1D7285B-2C07-40CB-830A-479693AAFF92}" destId="{47509737-0BC5-4534-BC07-71A41A6E77E9}" srcOrd="2" destOrd="0" presId="urn:microsoft.com/office/officeart/2005/8/layout/hierarchy4"/>
    <dgm:cxn modelId="{9D317DB0-CDD9-47B9-93C7-040E31BF989D}" type="presParOf" srcId="{47509737-0BC5-4534-BC07-71A41A6E77E9}" destId="{09AFE2FE-31A4-41BE-BE4F-DA3AD66777F9}" srcOrd="0" destOrd="0" presId="urn:microsoft.com/office/officeart/2005/8/layout/hierarchy4"/>
    <dgm:cxn modelId="{9D03F697-0587-45CE-A9CC-0CA26CDEEB63}" type="presParOf" srcId="{09AFE2FE-31A4-41BE-BE4F-DA3AD66777F9}" destId="{D5FA3DCD-FB6C-41F9-A948-C2284DC50A39}" srcOrd="0" destOrd="0" presId="urn:microsoft.com/office/officeart/2005/8/layout/hierarchy4"/>
    <dgm:cxn modelId="{18FC7E75-25B8-4C99-AD3D-52CC96065C7B}" type="presParOf" srcId="{09AFE2FE-31A4-41BE-BE4F-DA3AD66777F9}" destId="{D8A3D77B-9700-4924-B4FE-EBC806660A44}" srcOrd="1" destOrd="0" presId="urn:microsoft.com/office/officeart/2005/8/layout/hierarchy4"/>
    <dgm:cxn modelId="{CCF0EFF0-DA9D-453D-8607-CB7D89F37769}" type="presParOf" srcId="{09AFE2FE-31A4-41BE-BE4F-DA3AD66777F9}" destId="{476D06B1-8132-4020-A1C1-ED64DBB9149F}" srcOrd="2" destOrd="0" presId="urn:microsoft.com/office/officeart/2005/8/layout/hierarchy4"/>
    <dgm:cxn modelId="{3E617F3F-EB86-4C4B-A400-CE4BEA8A8C79}" type="presParOf" srcId="{476D06B1-8132-4020-A1C1-ED64DBB9149F}" destId="{DFD5E38B-00BA-43E2-B5ED-D72C8C2FA3E2}" srcOrd="0" destOrd="0" presId="urn:microsoft.com/office/officeart/2005/8/layout/hierarchy4"/>
    <dgm:cxn modelId="{37F50F45-04B8-4B9E-BF3E-98FE1508FBAC}" type="presParOf" srcId="{DFD5E38B-00BA-43E2-B5ED-D72C8C2FA3E2}" destId="{BBEE9404-330E-4308-8CC2-147425D2A35F}" srcOrd="0" destOrd="0" presId="urn:microsoft.com/office/officeart/2005/8/layout/hierarchy4"/>
    <dgm:cxn modelId="{0938B70B-0778-4779-BBC5-7A2D0A35ECCF}" type="presParOf" srcId="{DFD5E38B-00BA-43E2-B5ED-D72C8C2FA3E2}" destId="{1EED2BD2-C4A1-4D9A-B2D2-FAFC3E2B6398}" srcOrd="1" destOrd="0" presId="urn:microsoft.com/office/officeart/2005/8/layout/hierarchy4"/>
    <dgm:cxn modelId="{DC304EE0-DEBF-495B-896E-59EA6CCD7FF1}" type="presParOf" srcId="{DFD5E38B-00BA-43E2-B5ED-D72C8C2FA3E2}" destId="{1C885770-E35C-4701-A547-E52FBECCCE6B}" srcOrd="2" destOrd="0" presId="urn:microsoft.com/office/officeart/2005/8/layout/hierarchy4"/>
    <dgm:cxn modelId="{996C58B4-96A7-4798-AC01-F1B6FF50D4BA}" type="presParOf" srcId="{1C885770-E35C-4701-A547-E52FBECCCE6B}" destId="{87EAF63B-51EB-41DC-A4E4-ED53F69E12D0}" srcOrd="0" destOrd="0" presId="urn:microsoft.com/office/officeart/2005/8/layout/hierarchy4"/>
    <dgm:cxn modelId="{83663EF4-283B-443A-AD09-C7DD5A5F6EA2}" type="presParOf" srcId="{87EAF63B-51EB-41DC-A4E4-ED53F69E12D0}" destId="{525951E7-7364-4B75-89DB-4DAC99E80AA8}" srcOrd="0" destOrd="0" presId="urn:microsoft.com/office/officeart/2005/8/layout/hierarchy4"/>
    <dgm:cxn modelId="{15AB797D-CD25-42EA-84F5-8363C6C81C05}" type="presParOf" srcId="{87EAF63B-51EB-41DC-A4E4-ED53F69E12D0}" destId="{0CBC4BA4-4980-447B-A4CD-EF6FA3C2214A}" srcOrd="1" destOrd="0" presId="urn:microsoft.com/office/officeart/2005/8/layout/hierarchy4"/>
    <dgm:cxn modelId="{0FD72498-2175-42A7-A352-65AA6DB4E753}" type="presParOf" srcId="{87EAF63B-51EB-41DC-A4E4-ED53F69E12D0}" destId="{56BE2E71-7499-4A4A-9392-54414EEB2D2C}" srcOrd="2" destOrd="0" presId="urn:microsoft.com/office/officeart/2005/8/layout/hierarchy4"/>
    <dgm:cxn modelId="{6A45007F-0462-46F6-A260-63F93491B23F}" type="presParOf" srcId="{56BE2E71-7499-4A4A-9392-54414EEB2D2C}" destId="{FB28BF9B-940C-4D7D-93E5-15C58BE17A76}" srcOrd="0" destOrd="0" presId="urn:microsoft.com/office/officeart/2005/8/layout/hierarchy4"/>
    <dgm:cxn modelId="{7954A3A6-7937-4736-A3DF-162072A36838}" type="presParOf" srcId="{FB28BF9B-940C-4D7D-93E5-15C58BE17A76}" destId="{1CB2880C-5B91-4789-9858-BE770DD25B8B}" srcOrd="0" destOrd="0" presId="urn:microsoft.com/office/officeart/2005/8/layout/hierarchy4"/>
    <dgm:cxn modelId="{2E0ACC0C-3755-40F5-88FB-D2403B280AED}" type="presParOf" srcId="{FB28BF9B-940C-4D7D-93E5-15C58BE17A76}" destId="{4DD0C8D8-B7AD-47A8-96BF-1757DBA66334}" srcOrd="1" destOrd="0" presId="urn:microsoft.com/office/officeart/2005/8/layout/hierarchy4"/>
    <dgm:cxn modelId="{167E0BD2-E4D6-4D09-9854-F768F11DDE61}" type="presParOf" srcId="{476D06B1-8132-4020-A1C1-ED64DBB9149F}" destId="{8C7CAA47-EF53-41B9-8A5D-57226A93F09E}" srcOrd="1" destOrd="0" presId="urn:microsoft.com/office/officeart/2005/8/layout/hierarchy4"/>
    <dgm:cxn modelId="{13AC3DD7-D365-455A-A457-8BAE35ADD74F}" type="presParOf" srcId="{476D06B1-8132-4020-A1C1-ED64DBB9149F}" destId="{5B9C53AA-62D0-4382-B6F7-71100C53FDD1}" srcOrd="2" destOrd="0" presId="urn:microsoft.com/office/officeart/2005/8/layout/hierarchy4"/>
    <dgm:cxn modelId="{11DB0FF5-CDE9-4239-AE1F-39542019CBF9}" type="presParOf" srcId="{5B9C53AA-62D0-4382-B6F7-71100C53FDD1}" destId="{3C7E81A1-8F64-471F-BEE7-626E5F36AE80}" srcOrd="0" destOrd="0" presId="urn:microsoft.com/office/officeart/2005/8/layout/hierarchy4"/>
    <dgm:cxn modelId="{1A39AFD0-DE45-4768-8695-CB3A23FF3ED5}" type="presParOf" srcId="{5B9C53AA-62D0-4382-B6F7-71100C53FDD1}" destId="{C442F4C8-29F1-4C75-9583-6EE0341034B9}" srcOrd="1" destOrd="0" presId="urn:microsoft.com/office/officeart/2005/8/layout/hierarchy4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4F5E1-5469-45EE-B50A-6A3B2E8B31E6}">
      <dsp:nvSpPr>
        <dsp:cNvPr id="0" name=""/>
        <dsp:cNvSpPr/>
      </dsp:nvSpPr>
      <dsp:spPr>
        <a:xfrm>
          <a:off x="3349" y="653"/>
          <a:ext cx="9114756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F&amp;B Manager</a:t>
          </a:r>
          <a:endParaRPr lang="el-GR" sz="2000" kern="1200" dirty="0">
            <a:latin typeface="Century Gothic" panose="020B0502020202020204" pitchFamily="34" charset="0"/>
          </a:endParaRPr>
        </a:p>
      </dsp:txBody>
      <dsp:txXfrm>
        <a:off x="22163" y="19467"/>
        <a:ext cx="9077128" cy="604724"/>
      </dsp:txXfrm>
    </dsp:sp>
    <dsp:sp modelId="{AB129AEC-EF0B-40D9-85DB-45E7E85BF5FF}">
      <dsp:nvSpPr>
        <dsp:cNvPr id="0" name=""/>
        <dsp:cNvSpPr/>
      </dsp:nvSpPr>
      <dsp:spPr>
        <a:xfrm>
          <a:off x="3349" y="709974"/>
          <a:ext cx="4464595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Assistant F&amp;B Manager</a:t>
          </a:r>
        </a:p>
      </dsp:txBody>
      <dsp:txXfrm>
        <a:off x="22163" y="728788"/>
        <a:ext cx="4426967" cy="604724"/>
      </dsp:txXfrm>
    </dsp:sp>
    <dsp:sp modelId="{C72CC744-6629-42B8-A48F-375B4F3B5CF0}">
      <dsp:nvSpPr>
        <dsp:cNvPr id="0" name=""/>
        <dsp:cNvSpPr/>
      </dsp:nvSpPr>
      <dsp:spPr>
        <a:xfrm>
          <a:off x="3349" y="1419294"/>
          <a:ext cx="4464595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entury Gothic" panose="020B0502020202020204" pitchFamily="34" charset="0"/>
            </a:rPr>
            <a:t>Maitre</a:t>
          </a:r>
          <a:endParaRPr lang="el-GR" sz="2000" kern="1200" dirty="0">
            <a:latin typeface="Century Gothic" panose="020B0502020202020204" pitchFamily="34" charset="0"/>
          </a:endParaRPr>
        </a:p>
      </dsp:txBody>
      <dsp:txXfrm>
        <a:off x="22163" y="1438108"/>
        <a:ext cx="4426967" cy="604724"/>
      </dsp:txXfrm>
    </dsp:sp>
    <dsp:sp modelId="{0E9D9212-B8CE-4906-86EB-575B726D3DF5}">
      <dsp:nvSpPr>
        <dsp:cNvPr id="0" name=""/>
        <dsp:cNvSpPr/>
      </dsp:nvSpPr>
      <dsp:spPr>
        <a:xfrm>
          <a:off x="3349" y="2128614"/>
          <a:ext cx="4464595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Sous </a:t>
          </a:r>
          <a:r>
            <a:rPr lang="en-US" sz="2000" kern="1200" dirty="0" err="1">
              <a:latin typeface="Century Gothic" panose="020B0502020202020204" pitchFamily="34" charset="0"/>
            </a:rPr>
            <a:t>Maitre</a:t>
          </a:r>
          <a:endParaRPr lang="el-GR" sz="2000" kern="1200" dirty="0">
            <a:latin typeface="Century Gothic" panose="020B0502020202020204" pitchFamily="34" charset="0"/>
          </a:endParaRPr>
        </a:p>
      </dsp:txBody>
      <dsp:txXfrm>
        <a:off x="22163" y="2147428"/>
        <a:ext cx="4426967" cy="604724"/>
      </dsp:txXfrm>
    </dsp:sp>
    <dsp:sp modelId="{A866BB08-A2D6-4C52-8C53-F9F444EEDCFE}">
      <dsp:nvSpPr>
        <dsp:cNvPr id="0" name=""/>
        <dsp:cNvSpPr/>
      </dsp:nvSpPr>
      <dsp:spPr>
        <a:xfrm>
          <a:off x="3349" y="2837935"/>
          <a:ext cx="4464595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Captains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22163" y="2856749"/>
        <a:ext cx="4426967" cy="604724"/>
      </dsp:txXfrm>
    </dsp:sp>
    <dsp:sp modelId="{9AA0934B-41E9-4BC7-961F-66C545A92EBC}">
      <dsp:nvSpPr>
        <dsp:cNvPr id="0" name=""/>
        <dsp:cNvSpPr/>
      </dsp:nvSpPr>
      <dsp:spPr>
        <a:xfrm>
          <a:off x="3349" y="3547255"/>
          <a:ext cx="2209102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Waiters A'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22163" y="3566069"/>
        <a:ext cx="2171474" cy="604724"/>
      </dsp:txXfrm>
    </dsp:sp>
    <dsp:sp modelId="{C28A2183-C7C2-4C10-9CF6-FF22F60DE909}">
      <dsp:nvSpPr>
        <dsp:cNvPr id="0" name=""/>
        <dsp:cNvSpPr/>
      </dsp:nvSpPr>
      <dsp:spPr>
        <a:xfrm>
          <a:off x="3349" y="4256575"/>
          <a:ext cx="2209102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Waiters B’</a:t>
          </a:r>
        </a:p>
      </dsp:txBody>
      <dsp:txXfrm>
        <a:off x="22163" y="4275389"/>
        <a:ext cx="2171474" cy="604724"/>
      </dsp:txXfrm>
    </dsp:sp>
    <dsp:sp modelId="{1BA7ED90-4D22-40FF-938C-8B73938B5C8A}">
      <dsp:nvSpPr>
        <dsp:cNvPr id="0" name=""/>
        <dsp:cNvSpPr/>
      </dsp:nvSpPr>
      <dsp:spPr>
        <a:xfrm>
          <a:off x="2258842" y="3547255"/>
          <a:ext cx="2209102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Bartenders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2277656" y="3566069"/>
        <a:ext cx="2171474" cy="604724"/>
      </dsp:txXfrm>
    </dsp:sp>
    <dsp:sp modelId="{D3FDBAF6-C53F-436C-AB29-167206DFD78B}">
      <dsp:nvSpPr>
        <dsp:cNvPr id="0" name=""/>
        <dsp:cNvSpPr/>
      </dsp:nvSpPr>
      <dsp:spPr>
        <a:xfrm>
          <a:off x="4653509" y="709974"/>
          <a:ext cx="4464595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Chef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4672323" y="728788"/>
        <a:ext cx="4426967" cy="604724"/>
      </dsp:txXfrm>
    </dsp:sp>
    <dsp:sp modelId="{D5FA3DCD-FB6C-41F9-A948-C2284DC50A39}">
      <dsp:nvSpPr>
        <dsp:cNvPr id="0" name=""/>
        <dsp:cNvSpPr/>
      </dsp:nvSpPr>
      <dsp:spPr>
        <a:xfrm>
          <a:off x="4653509" y="1419294"/>
          <a:ext cx="4464595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Sous Chefs</a:t>
          </a:r>
          <a:endParaRPr lang="el-GR" sz="2000" kern="1200" dirty="0">
            <a:latin typeface="Century Gothic" panose="020B0502020202020204" pitchFamily="34" charset="0"/>
          </a:endParaRPr>
        </a:p>
      </dsp:txBody>
      <dsp:txXfrm>
        <a:off x="4672323" y="1438108"/>
        <a:ext cx="4426967" cy="604724"/>
      </dsp:txXfrm>
    </dsp:sp>
    <dsp:sp modelId="{BBEE9404-330E-4308-8CC2-147425D2A35F}">
      <dsp:nvSpPr>
        <dsp:cNvPr id="0" name=""/>
        <dsp:cNvSpPr/>
      </dsp:nvSpPr>
      <dsp:spPr>
        <a:xfrm>
          <a:off x="4653509" y="2128614"/>
          <a:ext cx="2209102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Cooks A'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4672323" y="2147428"/>
        <a:ext cx="2171474" cy="604724"/>
      </dsp:txXfrm>
    </dsp:sp>
    <dsp:sp modelId="{525951E7-7364-4B75-89DB-4DAC99E80AA8}">
      <dsp:nvSpPr>
        <dsp:cNvPr id="0" name=""/>
        <dsp:cNvSpPr/>
      </dsp:nvSpPr>
      <dsp:spPr>
        <a:xfrm>
          <a:off x="4653509" y="2837935"/>
          <a:ext cx="2209102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Cooks B'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4672323" y="2856749"/>
        <a:ext cx="2171474" cy="604724"/>
      </dsp:txXfrm>
    </dsp:sp>
    <dsp:sp modelId="{1CB2880C-5B91-4789-9858-BE770DD25B8B}">
      <dsp:nvSpPr>
        <dsp:cNvPr id="0" name=""/>
        <dsp:cNvSpPr/>
      </dsp:nvSpPr>
      <dsp:spPr>
        <a:xfrm>
          <a:off x="4653509" y="3547255"/>
          <a:ext cx="2209102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Cooks C'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4672323" y="3566069"/>
        <a:ext cx="2171474" cy="604724"/>
      </dsp:txXfrm>
    </dsp:sp>
    <dsp:sp modelId="{3C7E81A1-8F64-471F-BEE7-626E5F36AE80}">
      <dsp:nvSpPr>
        <dsp:cNvPr id="0" name=""/>
        <dsp:cNvSpPr/>
      </dsp:nvSpPr>
      <dsp:spPr>
        <a:xfrm>
          <a:off x="6909003" y="2128614"/>
          <a:ext cx="2209102" cy="642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Kitchen porters</a:t>
          </a:r>
          <a:endParaRPr lang="el-GR" sz="2000" kern="1200">
            <a:latin typeface="Century Gothic" panose="020B0502020202020204" pitchFamily="34" charset="0"/>
          </a:endParaRPr>
        </a:p>
      </dsp:txBody>
      <dsp:txXfrm>
        <a:off x="6927817" y="2147428"/>
        <a:ext cx="2171474" cy="604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6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58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1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2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4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4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0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811EB0-075E-808B-B7B6-2100A98B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12864" cy="68580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E3F1984-4CFE-4DFE-BC95-BF4EB90B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3" y="504074"/>
            <a:ext cx="1609120" cy="21205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6806" y="2767496"/>
            <a:ext cx="6734558" cy="1700212"/>
          </a:xfrm>
          <a:noFill/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and Beverage Management</a:t>
            </a: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 President Hotel Athens</a:t>
            </a:r>
          </a:p>
        </p:txBody>
      </p:sp>
    </p:spTree>
    <p:extLst>
      <p:ext uri="{BB962C8B-B14F-4D97-AF65-F5344CB8AC3E}">
        <p14:creationId xmlns:p14="http://schemas.microsoft.com/office/powerpoint/2010/main" val="83594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2288" y="21163"/>
            <a:ext cx="5319712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71612"/>
            <a:ext cx="7158038" cy="3784585"/>
          </a:xfrm>
        </p:spPr>
        <p:txBody>
          <a:bodyPr>
            <a:normAutofit/>
          </a:bodyPr>
          <a:lstStyle/>
          <a:p>
            <a:pPr algn="l"/>
            <a:endParaRPr lang="en-US" sz="1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It Department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Υποστηρίζει όλα τα συστήματα που χρησιμοποιούνται (παραγγελιοληψίας, αποθήκης,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reporting &amp; analytics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για τυχόν προβλήματα που εντοπίζονται είτε από φιλοξενούμενους είτε από το προσωπικό (π.χ. αργό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internet)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σε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projects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που απαιτούν λογισμικό (π.χ.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App menu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428568" y="6335756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Cooperation with other departments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688511-31FA-43D0-AF56-8D0BD9C7386D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Cooperation with other departments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Εικόνα 6" descr="Εικόνα που περιέχει κείμενο, άτομο, εσωτερικό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FDFFED6-8B8A-0C41-15CF-DAC29BFA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59" y="1614487"/>
            <a:ext cx="475074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3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2288" y="21163"/>
            <a:ext cx="5319712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627" y="550819"/>
            <a:ext cx="7992511" cy="57642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Procurement Department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Προετοιμασία και αποστολή μία φορά το μήνα της παραγγελίας όλων των προμηθειών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σε περίπτωση κακής ποιότητας προϊόντος προκειμένου να απομακρυνθεί και να αντικατασταθεί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σχετικά με την τήρηση των κανόνων του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HACCP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και του Κώδικα Υγιεινής και Ασφάλειας Τροφίμων και Ποτών (πιστοποιητικά καταλληλότητας, τήρηση προδιαγραφών ορθής παραλαβής κτλ.)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όταν προκύπτουν έκτακτες παραγγελίες λόγω πληρότητας ή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banquet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για την επιστροφή πρώτων υλών σε περιπτώσεις ανάγκης (π.χ.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covid,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μαζικές ακυρώσεις κτλ.)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κατά τη δημιουργία νέων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menus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(εύρεση προσφορών, εναλλακτικών προϊόντων κτλ.)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428568" y="6335756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Cooperation with other departments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688511-31FA-43D0-AF56-8D0BD9C7386D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Cooperation with other departments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Εικόνα 6" descr="Εικόνα που περιέχει κείμενο, φορτηγό, σκηνή, αποθήκη&#10;&#10;Περιγραφή που δημιουργήθηκε αυτόματα">
            <a:extLst>
              <a:ext uri="{FF2B5EF4-FFF2-40B4-BE49-F238E27FC236}">
                <a16:creationId xmlns:a16="http://schemas.microsoft.com/office/drawing/2014/main" id="{1EDAC35D-407A-BA74-DA89-EF653341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0799"/>
            <a:ext cx="3797861" cy="2140322"/>
          </a:xfrm>
          <a:prstGeom prst="rect">
            <a:avLst/>
          </a:prstGeom>
        </p:spPr>
      </p:pic>
      <p:pic>
        <p:nvPicPr>
          <p:cNvPr id="11" name="Εικόνα 10" descr="Εικόνα που περιέχει εσωτερικό, δάπεδο, οροφή, άνοιγμα&#10;&#10;Περιγραφή που δημιουργήθηκε αυτόματα">
            <a:extLst>
              <a:ext uri="{FF2B5EF4-FFF2-40B4-BE49-F238E27FC236}">
                <a16:creationId xmlns:a16="http://schemas.microsoft.com/office/drawing/2014/main" id="{6B5D57F3-06E5-1817-08BD-858FD7C3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3797860" cy="26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0"/>
            <a:ext cx="5334000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9150" y="1605414"/>
            <a:ext cx="7355747" cy="2996899"/>
          </a:xfrm>
        </p:spPr>
        <p:txBody>
          <a:bodyPr>
            <a:normAutofit/>
          </a:bodyPr>
          <a:lstStyle/>
          <a:p>
            <a:pPr algn="l"/>
            <a:r>
              <a:rPr lang="el-GR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Λογιστήριο &amp; Τμήμα Μισθοδοσίας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για τυχόν αλλαγές σε οικονομικούς συντελεστές (ΦΠΑ, δημοτικοί φόροι κτλ.) προκειμένου να διορθωθούν συστημικά αν χρειάζεται ή/και να προβούμε σε αυξήσεις/μειώσεις τιμών)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Κατάθεση εγγράφων δικαιολόγησης απουσιών (αναρρωτικές άδειες, βεβαιώσεις συμμετοχής σε εξετάσεις κτλ.)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προς το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F&amp;B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για τυχόν αλλαγές στα εργασιακά (πρόγραμμα Συνεργασία, αναστολές, άδειες πατρότητας κτλ.)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388811" y="6202563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73A8017-60FC-44DF-8BC3-998957B844E1}"/>
              </a:ext>
            </a:extLst>
          </p:cNvPr>
          <p:cNvSpPr txBox="1">
            <a:spLocks/>
          </p:cNvSpPr>
          <p:nvPr/>
        </p:nvSpPr>
        <p:spPr>
          <a:xfrm>
            <a:off x="0" y="6202564"/>
            <a:ext cx="12192000" cy="672530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 descr="Εικόνα που περιέχει κείμενο, άτομο, εσωτερικό, γραφείο&#10;&#10;Περιγραφή που δημιουργήθηκε αυτόματα">
            <a:extLst>
              <a:ext uri="{FF2B5EF4-FFF2-40B4-BE49-F238E27FC236}">
                <a16:creationId xmlns:a16="http://schemas.microsoft.com/office/drawing/2014/main" id="{227B229F-97D4-8764-2553-045BBB66B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591"/>
            <a:ext cx="4078708" cy="28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0"/>
            <a:ext cx="5334000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4824" y="1271587"/>
            <a:ext cx="7072313" cy="3429001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HR Department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για τη δημοσίευση αγγελιών και την πραγματοποίηση συνεντεύξεων για την επιλογή προσωπικού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για τυχόν προβλήματα με μέλη του προσωπικού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Εισήγηση για προαγωγές/αυξήσεις/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bonus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(βάσει της ετήσιας αξιολόγησης) και ενημέρωση για απολύσεις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388811" y="6202563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Cooperation with other departments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73A8017-60FC-44DF-8BC3-998957B844E1}"/>
              </a:ext>
            </a:extLst>
          </p:cNvPr>
          <p:cNvSpPr txBox="1">
            <a:spLocks/>
          </p:cNvSpPr>
          <p:nvPr/>
        </p:nvSpPr>
        <p:spPr>
          <a:xfrm>
            <a:off x="0" y="6202563"/>
            <a:ext cx="12192000" cy="655437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Cooperation with other departments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Εικόνα 6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9EC0BE00-59C7-E6FB-9000-694EBE3C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069"/>
            <a:ext cx="3692891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1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6575" y="0"/>
            <a:ext cx="5305425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4886325" cy="629599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Διαθεσιμότητα 24/7, 365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Διαχείριση πολυπληθούς ομάδας με διαφορετικές προσωπικότητες και τρόπους υποκίνησης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Συνεργασία με άλλα τμήματα που επιδιώκουν τη διευκόλυνση του δικού τους τμήματος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Λήψη δύσκολων αποφάσεων όπως απολύσεις, επιλογή προσωπικού για αναστολή κτλ.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Διαρκής εγρήγορση και ενημέρωση για την πρόβλεψη των τάσεων, της ζήτησης, των τιμών κτλ.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Υψηλό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over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λόγω της φύσης της δουλειάς (ιδίως την άνοιξη και το καλοκαίρι)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Έλλειψη εξειδίκευσης στο αντικείμενο. Επικρατεί η αντίληψη ότι πρόκειται για εύκολη δουλειά που μπορούν να την κάνουν όλοι.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296046" y="6295998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Struggles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44B32A0-EC75-48E9-8256-9B2763016376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Struggles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0B7E00-03C9-4B5D-AC49-4A0D78869521}"/>
              </a:ext>
            </a:extLst>
          </p:cNvPr>
          <p:cNvSpPr txBox="1">
            <a:spLocks/>
          </p:cNvSpPr>
          <p:nvPr/>
        </p:nvSpPr>
        <p:spPr>
          <a:xfrm>
            <a:off x="3357563" y="214312"/>
            <a:ext cx="8586787" cy="1200149"/>
          </a:xfrm>
          <a:prstGeom prst="rect">
            <a:avLst/>
          </a:prstGeom>
          <a:noFill/>
          <a:ln w="476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Ευχαριστώ για την προσοχή σας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l-GR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176" y="0"/>
            <a:ext cx="7362824" cy="45720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4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PRESIDENT HOTEL - The F&amp;B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409" y="1807370"/>
            <a:ext cx="5357812" cy="35432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00050" indent="-342900" algn="l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516 δωμάτια, 1495 κλίνες</a:t>
            </a:r>
          </a:p>
          <a:p>
            <a:pPr marL="400050" indent="-342900" algn="l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 εστιατόρια</a:t>
            </a:r>
          </a:p>
          <a:p>
            <a:pPr marL="400050" indent="-342900" algn="l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 bars </a:t>
            </a:r>
          </a:p>
          <a:p>
            <a:pPr marL="400050" indent="-342900" algn="l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7 α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ίθουσες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banquet</a:t>
            </a:r>
          </a:p>
          <a:p>
            <a:pPr marL="400050" indent="-342900" algn="l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Room Service</a:t>
            </a:r>
          </a:p>
          <a:p>
            <a:pPr marL="400050" indent="-342900" algn="l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Mini bars</a:t>
            </a:r>
          </a:p>
          <a:p>
            <a:pPr marL="400050" indent="-342900" algn="l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72 pax π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ροσω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πικό σε κουζίνα και service</a:t>
            </a:r>
          </a:p>
          <a:p>
            <a:pPr marL="285750" indent="-22860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04040"/>
              </a:solidFill>
            </a:endParaRPr>
          </a:p>
          <a:p>
            <a:pPr marL="285750" indent="-22860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04040"/>
              </a:solidFill>
            </a:endParaRPr>
          </a:p>
          <a:p>
            <a:pPr indent="-22860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404040"/>
              </a:solidFill>
            </a:endParaRPr>
          </a:p>
          <a:p>
            <a:pPr indent="-22860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04040"/>
              </a:solidFill>
            </a:endParaRPr>
          </a:p>
          <a:p>
            <a:pPr marL="342900" indent="-228600" algn="l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0404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46F9BA-E4E1-77F2-D319-98725378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0588" cy="318304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845BCD-E52C-976E-A7E1-663A1DC1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3338"/>
            <a:ext cx="4690237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1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6D70F872-92CA-4372-B8BE-D5E796587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122625"/>
              </p:ext>
            </p:extLst>
          </p:nvPr>
        </p:nvGraphicFramePr>
        <p:xfrm>
          <a:off x="1535272" y="1141739"/>
          <a:ext cx="9121455" cy="489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425" y="0"/>
            <a:ext cx="5362575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</a:t>
            </a:r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ατ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8236"/>
            <a:ext cx="11044238" cy="592658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			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             </a:t>
            </a:r>
            <a:r>
              <a:rPr lang="el-GR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Οργανόγραμμα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F&amp;B Dept.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F&amp;B Dept. hierarchy chart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9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0"/>
            <a:ext cx="5334000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MANAGER MAIN DUTIES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82EFF7-D7CE-42C6-BCB5-4CA4412E0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5" y="1443038"/>
            <a:ext cx="9836150" cy="4286250"/>
          </a:xfrm>
        </p:spPr>
        <p:txBody>
          <a:bodyPr>
            <a:normAutofit fontScale="92500"/>
          </a:bodyPr>
          <a:lstStyle/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Κατάρτιση ετήσιου προϋπολογισμού του τμήματος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Επιλογή, εκπαίδευση και αξιολόγηση προσωπικού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Σχεδίαση, κοστολόγηση και τιμολόγηση μενού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Έλεγχος της καθημερινής ομαλής λειτουργίας του τμήματος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Αντιμετώπιση κρίσεων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Έλεγχος της συμμόρφωσης με τους Κανόνες Υγιεινής και Ασφάλειας Τροφίμων και Ποτών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Έλεγχος και εξασφάλιση της τήρησης των διαδικασιών που ορίζονται από το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HACCP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en-US" sz="1400" b="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azard Analysis and Critical Control Points)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Έλεγχος των εσόδων και ανάλυση αποτελεσμάτων (τι πωλήθηκε, πόσο και σε ποιους)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Έλεγχος των αποθεμάτων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αξιοποίηση αλλοιώσιμων, τήρηση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FIFO/FEFO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κτλ.), των απογραφών (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crosscheck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καταγεγραμμένων και πραγματικών) και των παραγγελιών (βάσει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forecast, banquet, nationalities etc.)</a:t>
            </a:r>
            <a:endParaRPr lang="el-GR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l"/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43A4E4-3544-4054-9AD2-07DFDC868100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F&amp;B Duties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7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6575" y="0"/>
            <a:ext cx="5305425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D82EFF7-D7CE-42C6-BCB5-4CA4412E0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5" y="1443038"/>
            <a:ext cx="9451975" cy="364331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Σωστή και έγκαιρη μετάδοση της πληροφορίας</a:t>
            </a: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“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Ψυχολογική υποστήριξη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"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προσωπικού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Πρόβλεψη λάθους / ασυνέπειας / αβλεψίας</a:t>
            </a: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Εξασφάλιση μείωσης των εντάσεων μεταξύ των μελών του προσωπικού</a:t>
            </a: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Mystery guest 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97B4B3-B01D-4288-8D3D-D7F46951462E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but crucial F&amp;B duties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5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425" y="0"/>
            <a:ext cx="5362575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37" y="1940410"/>
            <a:ext cx="8047797" cy="2388704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Sales Department</a:t>
            </a:r>
            <a:endParaRPr lang="el-GR" sz="18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Δημιουργία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banquet menus (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σύνθεση, κοστολόγηση, τιμολόγηση)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Custom made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τιμολογήσεις και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menus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Διατροφικές ιδιαιτερότητες και περιορισμοί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(group &amp; events guests)</a:t>
            </a:r>
            <a:endParaRPr lang="el-GR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για το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set up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των αιθουσών στα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banquet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402064" y="6265023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C25AC6-CAAC-4761-8BB7-122A8D06F06C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EBEB69-C28E-9BDD-9A7B-ADFEEF7C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7719" cy="253551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4AD77F8-3B1F-E22C-0EB1-9055E4EC6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4922"/>
            <a:ext cx="3814763" cy="25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6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425" y="0"/>
            <a:ext cx="5362575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1" y="1368797"/>
            <a:ext cx="7198848" cy="412040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Front Office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του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meal plan daily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με όλες τις βασικές πληροφορίες για το 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f&amp;b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pax,bb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ro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hb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etc.)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σχετικά με τις διατροφικές (</a:t>
            </a:r>
            <a:r>
              <a:rPr lang="el-GR" sz="1800" i="1" u="sng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και όχι μόνο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) ιδιαιτερότητες των φιλοξενούμενων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για τυχόν αλλαγές δωματίων 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402064" y="6265023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C25AC6-CAAC-4761-8BB7-122A8D06F06C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FCD8E6-F158-6B5A-B9E2-C77A9420D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31850" cy="287739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1C7F52A-72EA-4130-8BCD-6378C787B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31850" cy="30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425" y="0"/>
            <a:ext cx="5362575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64286"/>
            <a:ext cx="7272338" cy="496488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Housekeeping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μετά το πέρας των γευμάτων και των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banquet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προκειμένου να καθαριστεί ο χώρος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για την παράδοση/παραλαβή του ιματισμού σε/από τον εξωτερικό συνεργάτη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για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extra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καθαριότητες που πρέπει να γίνουν (π.χ.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Banquet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εξοπλισμός)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402064" y="6265023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C25AC6-CAAC-4761-8BB7-122A8D06F06C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Εικόνα 10" descr="Εικόνα που περιέχει εσωτερικό, ντυ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C5E1EFD-5258-290F-69E9-062D3397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5878"/>
            <a:ext cx="4086225" cy="271919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6988F75-F9D5-E906-CCB0-AC8A6091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12" y="431348"/>
            <a:ext cx="4548187" cy="30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B80D-9016-46EC-848A-9331E34F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2288" y="21163"/>
            <a:ext cx="5319712" cy="388486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F&amp;B ROLE at president hotel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597-68B1-4751-911C-7A65B1E4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12" y="771525"/>
            <a:ext cx="7786687" cy="5247446"/>
          </a:xfrm>
        </p:spPr>
        <p:txBody>
          <a:bodyPr>
            <a:normAutofit/>
          </a:bodyPr>
          <a:lstStyle/>
          <a:p>
            <a:pPr algn="l"/>
            <a:r>
              <a:rPr lang="el-GR" sz="18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Τεχνικό Τμήμα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του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ERP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για τις βλάβες που εντοπίζουμε 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Ενημέρωση επιτόπου για τυχόν έκτακτες αλλαγές/ανάγκες στον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πτικο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ακουστικό εξοπλισμό στα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banquet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σχετικά με την τήρηση των κανόνων του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HACCP </a:t>
            </a: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και του Κώδικα Υγιεινής και Ασφάλειας Τροφίμων και Ποτών (δειγματοληψίας καταλληλότητας νερού, πάγου, χημικοί καθαρισμοί κτλ.)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Συνεργασία για το σχεδιασμό μεγαλύτερων έργων στο ξενοδοχείο (π.χ. ανακαινίσεις, βελτιώσεις κτλ.)</a:t>
            </a:r>
          </a:p>
          <a:p>
            <a:pPr algn="l"/>
            <a:endParaRPr lang="en-US" sz="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B5A3A7D-C114-43A9-88A3-E512A8DE1096}"/>
              </a:ext>
            </a:extLst>
          </p:cNvPr>
          <p:cNvSpPr txBox="1">
            <a:spLocks/>
          </p:cNvSpPr>
          <p:nvPr/>
        </p:nvSpPr>
        <p:spPr>
          <a:xfrm>
            <a:off x="428568" y="6335756"/>
            <a:ext cx="7355747" cy="40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688511-31FA-43D0-AF56-8D0BD9C7386D}"/>
              </a:ext>
            </a:extLst>
          </p:cNvPr>
          <p:cNvSpPr txBox="1">
            <a:spLocks/>
          </p:cNvSpPr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departments</a:t>
            </a:r>
            <a:endParaRPr lang="el-G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A692FFAC-D66B-9B12-92F6-5C637580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124"/>
            <a:ext cx="4000500" cy="26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30593"/>
      </p:ext>
    </p:extLst>
  </p:cSld>
  <p:clrMapOvr>
    <a:masterClrMapping/>
  </p:clrMapOvr>
</p:sld>
</file>

<file path=ppt/theme/theme1.xml><?xml version="1.0" encoding="utf-8"?>
<a:theme xmlns:a="http://schemas.openxmlformats.org/drawingml/2006/main" name="Δέμα">
  <a:themeElements>
    <a:clrScheme name="Δέμα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Δέμ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έμ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942</Words>
  <Application>Microsoft Office PowerPoint</Application>
  <PresentationFormat>Ευρεία οθόνη</PresentationFormat>
  <Paragraphs>151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Corbel</vt:lpstr>
      <vt:lpstr>Franklin Gothic Book</vt:lpstr>
      <vt:lpstr>Gill Sans MT</vt:lpstr>
      <vt:lpstr>Wingdings</vt:lpstr>
      <vt:lpstr>Δέμα</vt:lpstr>
      <vt:lpstr>Παρουσίαση του PowerPoint</vt:lpstr>
      <vt:lpstr>PRESIDENT HOTEL - The F&amp;B Department</vt:lpstr>
      <vt:lpstr>F&amp;B ROLE ατ president hotel</vt:lpstr>
      <vt:lpstr>F&amp;B MANAGER MAIN DUTIES</vt:lpstr>
      <vt:lpstr>F&amp;B ROLE at president hotel</vt:lpstr>
      <vt:lpstr>F&amp;B ROLE at president hotel</vt:lpstr>
      <vt:lpstr>F&amp;B ROLE at president hotel</vt:lpstr>
      <vt:lpstr>F&amp;B ROLE at president hotel</vt:lpstr>
      <vt:lpstr>F&amp;B ROLE at president hotel</vt:lpstr>
      <vt:lpstr>F&amp;B ROLE at president hotel</vt:lpstr>
      <vt:lpstr>F&amp;B ROLE at president hotel</vt:lpstr>
      <vt:lpstr>F&amp;B ROLE at president hotel</vt:lpstr>
      <vt:lpstr>F&amp;B ROLE at president hotel</vt:lpstr>
      <vt:lpstr>F&amp;B ROLE at president hotel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Διοικηση τουριστικων επιχειρησεων</dc:title>
  <dc:creator>Stefanos Stais</dc:creator>
  <cp:lastModifiedBy>UNIWA</cp:lastModifiedBy>
  <cp:revision>22</cp:revision>
  <dcterms:created xsi:type="dcterms:W3CDTF">2022-01-23T10:28:54Z</dcterms:created>
  <dcterms:modified xsi:type="dcterms:W3CDTF">2022-11-30T15:44:02Z</dcterms:modified>
</cp:coreProperties>
</file>