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8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71" d="100"/>
          <a:sy n="71" d="100"/>
        </p:scale>
        <p:origin x="484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9EF4E96-4F11-40EE-8566-FFA66BA643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1D32B81-13EF-40CE-B7EE-EC4235AF32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76A4B9B-B6C5-4383-AC1C-7AED5C0BE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CDF2C-CF0E-4135-82FF-9DE190C6EA37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DA6C049-5477-4463-807C-E939CAD59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A3C78F6-9577-44C7-B0CF-782B3881A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5F827-AB70-4461-AC3D-264E53A24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974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9A81E5-D71A-45F7-935D-D29F4C740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0909143-6421-4D39-8003-AE9BC2DC0D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BEF9659-7948-4E9F-80B8-9AE0373C5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CDF2C-CF0E-4135-82FF-9DE190C6EA37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091EB3E-C842-48B8-9E89-F65F19D8E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79E78C3-18FC-4DF2-A57F-6DB2266B9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5F827-AB70-4461-AC3D-264E53A24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512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3AA25700-1C0A-4181-8274-25C438548E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4750E53-5860-4649-AFB3-EE775EDDE6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9DEF5C7-0629-456B-9AE8-68255F0E5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CDF2C-CF0E-4135-82FF-9DE190C6EA37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9111D78-8C97-48D3-9BF3-572645397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9CF9C36-0F08-4553-9B30-71103EA70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5F827-AB70-4461-AC3D-264E53A24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914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48F649-4923-4398-B090-2A7E19B1F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AB174CB-0EEB-44D1-AB63-437D578F29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3F59817-5704-4347-B2CE-706918107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CDF2C-CF0E-4135-82FF-9DE190C6EA37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D25A21F-FB83-4FE7-A6C8-93334E0BF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F36BCDA-DAC5-4069-A4ED-A54A4E470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5F827-AB70-4461-AC3D-264E53A24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723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2FA006-74BC-4031-9B18-D579BEB7D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4D0EBEF-BE69-4510-9B8D-9CE80EAD2D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B02ADD5-5F4D-4FC8-8088-7678DBF95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CDF2C-CF0E-4135-82FF-9DE190C6EA37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F754D19-2FE7-4A9A-8C0D-02723057C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5F89B8E-4545-44E9-82F3-5733FEBAA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5F827-AB70-4461-AC3D-264E53A24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469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8676B4-7077-41B6-9305-DBF8584C0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D5433B9-BDE4-411E-84FB-F4D16616B6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2D8295B-BE28-4F04-93FE-50F22650AB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8C1F688-73BD-4373-8BE4-D86FA2136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CDF2C-CF0E-4135-82FF-9DE190C6EA37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040ED01-1909-45AD-AA54-33C5D2E20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8C8CF6B-2567-4E3A-8B29-3975BCA18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5F827-AB70-4461-AC3D-264E53A24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833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E13205-E2BB-40E5-9051-7E937A9DA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01E4B72-E665-4712-A4E7-665297C364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55BCC2C-9997-4BB9-BCC0-3EC148651D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249CFB3-3968-4C4E-A3A9-A53481BF9E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2DF2A66A-01BA-4724-9F67-3A65AA2E34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3F41744-883D-4AF6-9572-76049A9BC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CDF2C-CF0E-4135-82FF-9DE190C6EA37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E81198FB-5063-4534-8D52-8BF42776B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BBB580A0-5CAE-43C0-8D72-966A64C8F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5F827-AB70-4461-AC3D-264E53A24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390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3C1F25-6F63-468A-A1DA-A8D27CDBB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B0CEDAE-9C3F-4611-B4F3-5E7B0C8E1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CDF2C-CF0E-4135-82FF-9DE190C6EA37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DF9D999-8467-46A3-876E-1CEC55985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28B3988-BA43-4FC4-ABC5-3691E7C6A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5F827-AB70-4461-AC3D-264E53A24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404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E3AFA558-F244-430C-B5B7-CEA74070A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CDF2C-CF0E-4135-82FF-9DE190C6EA37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6614FFF-82EC-4124-99B3-FC4425554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57AA659-17DC-4444-B6DC-7F929BCF8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5F827-AB70-4461-AC3D-264E53A24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648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95B4E52-0255-4915-BD26-3F7747745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F3897E1-F739-42F6-B94B-8697B4292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E7A8DA0-D7F8-4854-8440-8FD8960419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38159D7-8A97-4496-98E8-65A3234F7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CDF2C-CF0E-4135-82FF-9DE190C6EA37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878CB6A-FEC7-4B7C-9688-1390027FD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1DB215A-A6E7-4CDF-A47B-80863B837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5F827-AB70-4461-AC3D-264E53A24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091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43A088F-2D97-4BA7-B759-F68FFA653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8BBCED2F-C2C9-4FAC-9074-4CF4081515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733E126-DE01-43FF-8AC3-FD963303C1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395AE0F-D508-43C1-81CA-0ADFD074E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CDF2C-CF0E-4135-82FF-9DE190C6EA37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53D6A50-AAB6-4962-A688-8451E1461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F8DF95A-135F-46EB-95A1-932EF4639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5F827-AB70-4461-AC3D-264E53A24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928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F7EF0FF0-D5FF-4454-A1D4-B8C9AC6FC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00DA58A-8A3D-4A3D-B826-3AB6D06E9C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45E922D-13CA-4969-803F-222EE5C215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CDF2C-CF0E-4135-82FF-9DE190C6EA37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501D495-2C4B-4831-9B28-0E1851287C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DB2DB01-3FF7-4C1D-A0B3-9363BFC3A8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5F827-AB70-4461-AC3D-264E53A24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909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506502" y="1100878"/>
            <a:ext cx="4778188" cy="2831924"/>
            <a:chOff x="1420905" y="1100878"/>
            <a:chExt cx="4778188" cy="2831924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1420905" y="3442446"/>
              <a:ext cx="477818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Sun 3"/>
            <p:cNvSpPr/>
            <p:nvPr/>
          </p:nvSpPr>
          <p:spPr>
            <a:xfrm>
              <a:off x="2303930" y="1479176"/>
              <a:ext cx="277905" cy="295836"/>
            </a:xfrm>
            <a:prstGeom prst="su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un 4"/>
            <p:cNvSpPr/>
            <p:nvPr/>
          </p:nvSpPr>
          <p:spPr>
            <a:xfrm>
              <a:off x="5038165" y="1479176"/>
              <a:ext cx="277905" cy="295836"/>
            </a:xfrm>
            <a:prstGeom prst="su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>
              <a:stCxn id="4" idx="2"/>
            </p:cNvCxnSpPr>
            <p:nvPr/>
          </p:nvCxnSpPr>
          <p:spPr>
            <a:xfrm flipH="1">
              <a:off x="2442882" y="1775012"/>
              <a:ext cx="1" cy="16674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2442882" y="1627094"/>
              <a:ext cx="2734236" cy="18153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2276943" y="3563470"/>
              <a:ext cx="304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K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019061" y="3562581"/>
              <a:ext cx="3161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/>
                <a:t>Λ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619081" y="3562581"/>
              <a:ext cx="3818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/>
                <a:t>Μ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250141" y="1136739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/>
                <a:t>Α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038165" y="1100878"/>
              <a:ext cx="309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/>
                <a:t>Β</a:t>
              </a:r>
              <a:endParaRPr lang="en-US" dirty="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1420905" y="4401671"/>
            <a:ext cx="3217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i="1" spc="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Β(Κ)=Β</a:t>
            </a:r>
            <a:r>
              <a:rPr lang="el-GR" b="1" i="1" spc="6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l-GR" b="1" i="1" spc="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(Κ)+Β</a:t>
            </a:r>
            <a:r>
              <a:rPr lang="el-GR" b="1" i="1" spc="6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el-GR" b="1" i="1" spc="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(Κ)</a:t>
            </a:r>
            <a:endParaRPr lang="en-US" b="1" i="1" spc="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Arc 20"/>
          <p:cNvSpPr/>
          <p:nvPr/>
        </p:nvSpPr>
        <p:spPr>
          <a:xfrm rot="19640088">
            <a:off x="1288064" y="2670491"/>
            <a:ext cx="758736" cy="872962"/>
          </a:xfrm>
          <a:prstGeom prst="arc">
            <a:avLst>
              <a:gd name="adj1" fmla="val 17286675"/>
              <a:gd name="adj2" fmla="val 115074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527891" y="2778168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φ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3862374" y="2429434"/>
                <a:ext cx="1552156" cy="6690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𝜎𝜐𝜈𝜑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0" i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ΑΚ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l-GR" b="0" i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ΒΚ</m:t>
                          </m:r>
                          <m:r>
                            <a:rPr lang="el-GR" b="0" i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2374" y="2429434"/>
                <a:ext cx="1552156" cy="66909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angle 23"/>
              <p:cNvSpPr/>
              <p:nvPr/>
            </p:nvSpPr>
            <p:spPr>
              <a:xfrm>
                <a:off x="1362540" y="5502367"/>
                <a:ext cx="2751394" cy="4910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b="1" i="1" spc="6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Β</a:t>
                </a:r>
                <a:r>
                  <a:rPr lang="el-GR" b="1" i="1" spc="6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Β</a:t>
                </a:r>
                <a:r>
                  <a:rPr lang="el-GR" b="1" i="1" spc="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(Κ</a:t>
                </a:r>
                <a:r>
                  <a:rPr lang="el-GR" b="1" i="1" spc="6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b="1" i="1" spc="60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l-GR" b="1" i="0" spc="60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𝚰</m:t>
                        </m:r>
                      </m:num>
                      <m:den>
                        <m:sSup>
                          <m:sSupPr>
                            <m:ctrlPr>
                              <a:rPr lang="el-GR" b="1" i="1" spc="600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spc="600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𝒉</m:t>
                            </m:r>
                          </m:e>
                          <m:sup>
                            <m:r>
                              <a:rPr lang="el-GR" b="1" i="1" spc="600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l-GR" b="1" i="1" spc="60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el-GR" b="1" i="1" spc="60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𝝈𝝊𝝂𝝋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2540" y="5502367"/>
                <a:ext cx="2751394" cy="491096"/>
              </a:xfrm>
              <a:prstGeom prst="rect">
                <a:avLst/>
              </a:prstGeom>
              <a:blipFill rotWithShape="0">
                <a:blip r:embed="rId3"/>
                <a:stretch>
                  <a:fillRect l="-2217" r="-887" b="-137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Rectangle 24"/>
              <p:cNvSpPr/>
              <p:nvPr/>
            </p:nvSpPr>
            <p:spPr>
              <a:xfrm>
                <a:off x="1389527" y="4891137"/>
                <a:ext cx="1614866" cy="4910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b="1" i="1" spc="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Β</a:t>
                </a:r>
                <a:r>
                  <a:rPr lang="el-GR" b="1" i="1" spc="6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l-GR" b="1" i="1" spc="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(Κ</a:t>
                </a:r>
                <a:r>
                  <a:rPr lang="el-GR" b="1" i="1" spc="6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b="1" i="1" spc="60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l-GR" b="1" spc="60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𝚰</m:t>
                        </m:r>
                      </m:num>
                      <m:den>
                        <m:sSup>
                          <m:sSupPr>
                            <m:ctrlPr>
                              <a:rPr lang="el-GR" b="1" i="1" spc="60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spc="60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𝒉</m:t>
                            </m:r>
                          </m:e>
                          <m:sup>
                            <m:r>
                              <a:rPr lang="el-GR" b="1" i="1" spc="60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9527" y="4891137"/>
                <a:ext cx="1614866" cy="491096"/>
              </a:xfrm>
              <a:prstGeom prst="rect">
                <a:avLst/>
              </a:prstGeom>
              <a:blipFill rotWithShape="0">
                <a:blip r:embed="rId4"/>
                <a:stretch>
                  <a:fillRect l="-3396" b="-123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/>
          <p:cNvSpPr txBox="1"/>
          <p:nvPr/>
        </p:nvSpPr>
        <p:spPr>
          <a:xfrm>
            <a:off x="6670516" y="4401671"/>
            <a:ext cx="3371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i="1" spc="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Β(Μ)=Β</a:t>
            </a:r>
            <a:r>
              <a:rPr lang="el-GR" b="1" i="1" spc="600" baseline="-25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l-GR" b="1" i="1" spc="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(Μ)+Β</a:t>
            </a:r>
            <a:r>
              <a:rPr lang="el-GR" b="1" i="1" spc="600" baseline="-25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el-GR" b="1" i="1" spc="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(Μ)</a:t>
            </a:r>
            <a:endParaRPr lang="en-US" b="1" i="1" spc="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6" name="Rectangle 45"/>
              <p:cNvSpPr/>
              <p:nvPr/>
            </p:nvSpPr>
            <p:spPr>
              <a:xfrm>
                <a:off x="6718761" y="4966510"/>
                <a:ext cx="4099520" cy="7680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b="1" i="1" spc="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Β</a:t>
                </a:r>
                <a:r>
                  <a:rPr lang="el-GR" b="1" i="1" spc="6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l-GR" b="1" i="1" spc="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(Μ</a:t>
                </a:r>
                <a:r>
                  <a:rPr lang="el-GR" b="1" i="1" spc="6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)=Β</a:t>
                </a:r>
                <a:r>
                  <a:rPr lang="el-GR" b="1" i="1" spc="600" baseline="-250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Β</a:t>
                </a:r>
                <a:r>
                  <a:rPr lang="el-GR" b="1" i="1" spc="6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(Μ)</a:t>
                </a:r>
                <a:r>
                  <a:rPr lang="el-GR" b="1" spc="6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b="1" i="1" spc="60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l-GR" b="1" spc="60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𝚰</m:t>
                        </m:r>
                      </m:num>
                      <m:den>
                        <m:sSup>
                          <m:sSupPr>
                            <m:ctrlPr>
                              <a:rPr lang="el-GR" b="1" i="1" spc="60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spc="60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𝒉</m:t>
                            </m:r>
                          </m:e>
                          <m:sup>
                            <m:r>
                              <a:rPr lang="el-GR" b="1" i="1" spc="60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l-GR" b="1" i="1" spc="6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el-GR" b="1" i="1" spc="6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𝝈𝝊𝝂𝝋</m:t>
                    </m:r>
                  </m:oMath>
                </a14:m>
                <a:endParaRPr lang="en-US" dirty="0"/>
              </a:p>
              <a:p>
                <a:endParaRPr lang="en-US" b="1" i="1" spc="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8761" y="4966510"/>
                <a:ext cx="4099520" cy="768095"/>
              </a:xfrm>
              <a:prstGeom prst="rect">
                <a:avLst/>
              </a:prstGeom>
              <a:blipFill rotWithShape="0">
                <a:blip r:embed="rId5"/>
                <a:stretch>
                  <a:fillRect l="-13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2" name="Group 51"/>
          <p:cNvGrpSpPr/>
          <p:nvPr/>
        </p:nvGrpSpPr>
        <p:grpSpPr>
          <a:xfrm>
            <a:off x="5992898" y="1099989"/>
            <a:ext cx="4816885" cy="2831924"/>
            <a:chOff x="5992898" y="1099989"/>
            <a:chExt cx="4816885" cy="2831924"/>
          </a:xfrm>
        </p:grpSpPr>
        <p:grpSp>
          <p:nvGrpSpPr>
            <p:cNvPr id="26" name="Group 25"/>
            <p:cNvGrpSpPr/>
            <p:nvPr/>
          </p:nvGrpSpPr>
          <p:grpSpPr>
            <a:xfrm>
              <a:off x="5992898" y="1099989"/>
              <a:ext cx="4778188" cy="2831924"/>
              <a:chOff x="1420905" y="1100878"/>
              <a:chExt cx="4778188" cy="2831924"/>
            </a:xfrm>
          </p:grpSpPr>
          <p:cxnSp>
            <p:nvCxnSpPr>
              <p:cNvPr id="27" name="Straight Connector 26"/>
              <p:cNvCxnSpPr/>
              <p:nvPr/>
            </p:nvCxnSpPr>
            <p:spPr>
              <a:xfrm>
                <a:off x="1420905" y="3442446"/>
                <a:ext cx="477818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Sun 27"/>
              <p:cNvSpPr/>
              <p:nvPr/>
            </p:nvSpPr>
            <p:spPr>
              <a:xfrm>
                <a:off x="2303930" y="1479176"/>
                <a:ext cx="277905" cy="295836"/>
              </a:xfrm>
              <a:prstGeom prst="su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Sun 28"/>
              <p:cNvSpPr/>
              <p:nvPr/>
            </p:nvSpPr>
            <p:spPr>
              <a:xfrm>
                <a:off x="5038165" y="1479176"/>
                <a:ext cx="277905" cy="295836"/>
              </a:xfrm>
              <a:prstGeom prst="su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0" name="Straight Connector 29"/>
              <p:cNvCxnSpPr>
                <a:stCxn id="28" idx="2"/>
              </p:cNvCxnSpPr>
              <p:nvPr/>
            </p:nvCxnSpPr>
            <p:spPr>
              <a:xfrm flipH="1">
                <a:off x="2442882" y="1775012"/>
                <a:ext cx="1" cy="1667434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flipH="1">
                <a:off x="3809999" y="1627094"/>
                <a:ext cx="1358155" cy="181535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TextBox 31"/>
              <p:cNvSpPr txBox="1"/>
              <p:nvPr/>
            </p:nvSpPr>
            <p:spPr>
              <a:xfrm>
                <a:off x="2276943" y="3563470"/>
                <a:ext cx="3048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K</a:t>
                </a:r>
                <a:endParaRPr lang="en-US" dirty="0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5019061" y="3562581"/>
                <a:ext cx="3161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dirty="0" smtClean="0"/>
                  <a:t>Λ</a:t>
                </a:r>
                <a:endParaRPr lang="en-US" dirty="0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3619081" y="3562581"/>
                <a:ext cx="3818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dirty="0" smtClean="0"/>
                  <a:t>Μ</a:t>
                </a:r>
                <a:endParaRPr lang="en-US" dirty="0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2250141" y="1136739"/>
                <a:ext cx="3177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dirty="0" smtClean="0"/>
                  <a:t>Α</a:t>
                </a:r>
                <a:endParaRPr lang="en-US" dirty="0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5038165" y="1100878"/>
                <a:ext cx="3097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dirty="0" smtClean="0"/>
                  <a:t>Β</a:t>
                </a:r>
                <a:endParaRPr lang="en-US" dirty="0"/>
              </a:p>
            </p:txBody>
          </p:sp>
        </p:grpSp>
        <p:cxnSp>
          <p:nvCxnSpPr>
            <p:cNvPr id="39" name="Straight Connector 38"/>
            <p:cNvCxnSpPr/>
            <p:nvPr/>
          </p:nvCxnSpPr>
          <p:spPr>
            <a:xfrm flipH="1" flipV="1">
              <a:off x="7028318" y="1626205"/>
              <a:ext cx="1358155" cy="18153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>
              <a:off x="8381458" y="1792058"/>
              <a:ext cx="1" cy="1667434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Arc 40"/>
            <p:cNvSpPr/>
            <p:nvPr/>
          </p:nvSpPr>
          <p:spPr>
            <a:xfrm rot="19640088">
              <a:off x="8118143" y="2482393"/>
              <a:ext cx="784060" cy="727124"/>
            </a:xfrm>
            <a:prstGeom prst="arc">
              <a:avLst>
                <a:gd name="adj1" fmla="val 17286675"/>
                <a:gd name="adj2" fmla="val 1150749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Arc 42"/>
            <p:cNvSpPr/>
            <p:nvPr/>
          </p:nvSpPr>
          <p:spPr>
            <a:xfrm rot="1959912" flipH="1">
              <a:off x="7882646" y="2470739"/>
              <a:ext cx="784060" cy="727124"/>
            </a:xfrm>
            <a:prstGeom prst="arc">
              <a:avLst>
                <a:gd name="adj1" fmla="val 17286675"/>
                <a:gd name="adj2" fmla="val 1150749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8020886" y="2579315"/>
              <a:ext cx="3353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/>
                <a:t>φ</a:t>
              </a:r>
              <a:endParaRPr lang="en-US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8454296" y="2533881"/>
              <a:ext cx="3353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/>
                <a:t>φ</a:t>
              </a:r>
              <a:endParaRPr lang="en-US" dirty="0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8" name="TextBox 47"/>
                <p:cNvSpPr txBox="1"/>
                <p:nvPr/>
              </p:nvSpPr>
              <p:spPr>
                <a:xfrm>
                  <a:off x="9215950" y="2393114"/>
                  <a:ext cx="1593833" cy="66909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𝜎𝜐𝜈𝜑</m:t>
                        </m:r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l-GR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b="0" i="0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m:rPr>
                                <m:sty m:val="p"/>
                              </m:rPr>
                              <a:rPr lang="el-GR" b="0" i="0" smtClean="0">
                                <a:latin typeface="Cambria Math" panose="02040503050406030204" pitchFamily="18" charset="0"/>
                              </a:rPr>
                              <m:t>ΑΚ</m:t>
                            </m:r>
                            <m:r>
                              <a:rPr lang="el-GR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l-GR" b="0" i="0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m:rPr>
                                <m:sty m:val="p"/>
                              </m:rPr>
                              <a:rPr lang="el-GR" b="0" i="0" smtClean="0">
                                <a:latin typeface="Cambria Math" panose="02040503050406030204" pitchFamily="18" charset="0"/>
                              </a:rPr>
                              <m:t>ΑΜ</m:t>
                            </m:r>
                            <m:r>
                              <a:rPr lang="el-GR" b="0" i="0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den>
                        </m:f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48" name="TextBox 4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15950" y="2393114"/>
                  <a:ext cx="1593833" cy="669094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50" name="Straight Connector 49"/>
          <p:cNvCxnSpPr/>
          <p:nvPr/>
        </p:nvCxnSpPr>
        <p:spPr>
          <a:xfrm>
            <a:off x="5809130" y="142062"/>
            <a:ext cx="0" cy="639183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617385" y="229577"/>
            <a:ext cx="1600118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l-GR" sz="2400" dirty="0" smtClean="0"/>
              <a:t>ΕΡΩΤΗΣΗ 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09440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9922750" y="2814348"/>
                <a:ext cx="1757981" cy="6674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𝜎𝜐𝜈</m:t>
                      </m:r>
                      <m:sSub>
                        <m:sSub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𝜑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l-GR" b="0" i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Α</m:t>
                          </m:r>
                          <m:r>
                            <a:rPr lang="el-GR" b="0" i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22750" y="2814348"/>
                <a:ext cx="1757981" cy="66742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Rectangle 38"/>
          <p:cNvSpPr/>
          <p:nvPr/>
        </p:nvSpPr>
        <p:spPr>
          <a:xfrm>
            <a:off x="6661751" y="1194896"/>
            <a:ext cx="40735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i="1" spc="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Β(</a:t>
            </a:r>
            <a:r>
              <a:rPr lang="en-US" sz="2400" b="1" i="1" spc="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l-GR" sz="2400" b="1" i="1" spc="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b="1" i="1" spc="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= B</a:t>
            </a:r>
            <a:r>
              <a:rPr lang="en-US" sz="2400" b="1" i="1" spc="6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b="1" i="1" spc="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(A)+B</a:t>
            </a:r>
            <a:r>
              <a:rPr lang="en-US" sz="2400" b="1" i="1" spc="6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i="1" spc="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(A</a:t>
            </a:r>
            <a:r>
              <a:rPr lang="en-US" sz="2400" b="1" i="1" spc="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0" name="Rectangle 39"/>
              <p:cNvSpPr/>
              <p:nvPr/>
            </p:nvSpPr>
            <p:spPr>
              <a:xfrm>
                <a:off x="5991535" y="2817935"/>
                <a:ext cx="3467616" cy="6915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2400" b="1" i="1" spc="6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Β</a:t>
                </a:r>
                <a:r>
                  <a:rPr lang="en-US" sz="2400" b="1" i="1" spc="600" baseline="-250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l-GR" sz="2400" b="1" i="1" spc="6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b="1" i="1" spc="6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l-GR" sz="2400" b="1" i="1" spc="6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400" b="1" i="1" spc="60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1" i="0" spc="60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𝐈</m:t>
                        </m:r>
                      </m:num>
                      <m:den>
                        <m:sSubSup>
                          <m:sSubSupPr>
                            <m:ctrlPr>
                              <a:rPr lang="el-GR" sz="2400" b="1" i="1" spc="600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b="1" i="1" spc="600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𝒉</m:t>
                            </m:r>
                          </m:e>
                          <m:sub>
                            <m:r>
                              <a:rPr lang="en-US" sz="2400" b="1" i="1" spc="600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b>
                          <m:sup>
                            <m:r>
                              <a:rPr lang="en-US" sz="2400" b="1" i="1" spc="600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bSup>
                      </m:den>
                    </m:f>
                    <m:r>
                      <a:rPr lang="el-GR" sz="2400" b="1" i="1" spc="6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el-GR" sz="2400" b="1" i="1" spc="6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𝝈𝝊𝝂</m:t>
                    </m:r>
                    <m:sSub>
                      <m:sSubPr>
                        <m:ctrlPr>
                          <a:rPr lang="el-GR" sz="2400" b="1" i="1" spc="60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l-GR" sz="2400" b="1" i="1" spc="60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𝝋</m:t>
                        </m:r>
                      </m:e>
                      <m:sub>
                        <m:r>
                          <a:rPr lang="el-GR" sz="2400" b="1" i="1" spc="60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1535" y="2817935"/>
                <a:ext cx="3467616" cy="691536"/>
              </a:xfrm>
              <a:prstGeom prst="rect">
                <a:avLst/>
              </a:prstGeom>
              <a:blipFill rotWithShape="0">
                <a:blip r:embed="rId3"/>
                <a:stretch>
                  <a:fillRect l="-2988"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Rectangle 40"/>
              <p:cNvSpPr/>
              <p:nvPr/>
            </p:nvSpPr>
            <p:spPr>
              <a:xfrm>
                <a:off x="5991535" y="4038316"/>
                <a:ext cx="3467616" cy="6915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2400" b="1" i="1" spc="6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Β</a:t>
                </a:r>
                <a:r>
                  <a:rPr lang="el-GR" sz="2400" b="1" i="1" spc="600" baseline="-250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l-GR" sz="2400" b="1" i="1" spc="6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b="1" i="1" spc="6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l-GR" sz="2400" b="1" i="1" spc="6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400" b="1" i="1" spc="60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l-GR" sz="2400" b="1" spc="60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𝚰</m:t>
                        </m:r>
                      </m:num>
                      <m:den>
                        <m:sSubSup>
                          <m:sSubSupPr>
                            <m:ctrlPr>
                              <a:rPr lang="el-GR" sz="2400" b="1" i="1" spc="600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b="1" i="1" spc="600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𝒉</m:t>
                            </m:r>
                          </m:e>
                          <m:sub>
                            <m:r>
                              <a:rPr lang="el-GR" sz="2400" b="1" i="1" spc="600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b>
                          <m:sup>
                            <m:r>
                              <a:rPr lang="en-US" sz="2400" b="1" i="1" spc="600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bSup>
                      </m:den>
                    </m:f>
                    <m:r>
                      <a:rPr lang="el-GR" sz="2400" b="1" i="1" spc="6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el-GR" sz="2400" b="1" i="1" spc="6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𝝈𝝊𝝂</m:t>
                    </m:r>
                    <m:sSub>
                      <m:sSubPr>
                        <m:ctrlPr>
                          <a:rPr lang="el-GR" sz="2400" b="1" i="1" spc="60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l-GR" sz="2400" b="1" i="1" spc="60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𝝋</m:t>
                        </m:r>
                      </m:e>
                      <m:sub>
                        <m:r>
                          <a:rPr lang="el-GR" sz="2400" b="1" i="1" spc="60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1535" y="4038316"/>
                <a:ext cx="3467616" cy="691536"/>
              </a:xfrm>
              <a:prstGeom prst="rect">
                <a:avLst/>
              </a:prstGeom>
              <a:blipFill rotWithShape="0">
                <a:blip r:embed="rId4"/>
                <a:stretch>
                  <a:fillRect l="-2988"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/>
              <p:cNvSpPr txBox="1"/>
              <p:nvPr/>
            </p:nvSpPr>
            <p:spPr>
              <a:xfrm>
                <a:off x="9922749" y="3990369"/>
                <a:ext cx="1757981" cy="6674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𝜎𝜐𝜈</m:t>
                      </m:r>
                      <m:sSub>
                        <m:sSub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𝜑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l-GR" b="0" i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Α</m:t>
                          </m:r>
                          <m:r>
                            <a:rPr lang="el-GR" b="0" i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22749" y="3990369"/>
                <a:ext cx="1757981" cy="66742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1" name="Group 50"/>
          <p:cNvGrpSpPr/>
          <p:nvPr/>
        </p:nvGrpSpPr>
        <p:grpSpPr>
          <a:xfrm>
            <a:off x="348444" y="1033095"/>
            <a:ext cx="4778188" cy="3952714"/>
            <a:chOff x="5087462" y="1034929"/>
            <a:chExt cx="4778188" cy="3952714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5087462" y="4367983"/>
              <a:ext cx="477818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Sun 12"/>
            <p:cNvSpPr/>
            <p:nvPr/>
          </p:nvSpPr>
          <p:spPr>
            <a:xfrm>
              <a:off x="5970487" y="1423079"/>
              <a:ext cx="277905" cy="295836"/>
            </a:xfrm>
            <a:prstGeom prst="su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un 13"/>
            <p:cNvSpPr/>
            <p:nvPr/>
          </p:nvSpPr>
          <p:spPr>
            <a:xfrm>
              <a:off x="8703651" y="2829438"/>
              <a:ext cx="277905" cy="295836"/>
            </a:xfrm>
            <a:prstGeom prst="su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Connector 14"/>
            <p:cNvCxnSpPr>
              <a:stCxn id="13" idx="2"/>
            </p:cNvCxnSpPr>
            <p:nvPr/>
          </p:nvCxnSpPr>
          <p:spPr>
            <a:xfrm>
              <a:off x="6109440" y="1718915"/>
              <a:ext cx="0" cy="2649067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7476557" y="2977356"/>
              <a:ext cx="1366046" cy="139062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7329251" y="4325917"/>
              <a:ext cx="3302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dirty="0" smtClean="0"/>
                <a:t>Α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813658" y="1034929"/>
              <a:ext cx="3962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/>
                <a:t>Α</a:t>
              </a:r>
              <a:r>
                <a:rPr lang="el-GR" baseline="-25000" dirty="0" smtClean="0"/>
                <a:t>1</a:t>
              </a:r>
              <a:endParaRPr lang="en-US" baseline="-250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703651" y="2400039"/>
              <a:ext cx="3962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/>
                <a:t>Α</a:t>
              </a:r>
              <a:r>
                <a:rPr lang="el-GR" baseline="-25000" dirty="0" smtClean="0"/>
                <a:t>2</a:t>
              </a:r>
              <a:endParaRPr lang="en-US" baseline="-25000" dirty="0"/>
            </a:p>
          </p:txBody>
        </p:sp>
        <p:cxnSp>
          <p:nvCxnSpPr>
            <p:cNvPr id="5" name="Straight Connector 4"/>
            <p:cNvCxnSpPr/>
            <p:nvPr/>
          </p:nvCxnSpPr>
          <p:spPr>
            <a:xfrm flipH="1" flipV="1">
              <a:off x="6104479" y="1588927"/>
              <a:ext cx="1371007" cy="277905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H="1">
              <a:off x="7476022" y="2718484"/>
              <a:ext cx="1" cy="1667434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Arc 6"/>
            <p:cNvSpPr/>
            <p:nvPr/>
          </p:nvSpPr>
          <p:spPr>
            <a:xfrm rot="19640088">
              <a:off x="7062959" y="3219097"/>
              <a:ext cx="1073269" cy="1214134"/>
            </a:xfrm>
            <a:prstGeom prst="arc">
              <a:avLst>
                <a:gd name="adj1" fmla="val 17286675"/>
                <a:gd name="adj2" fmla="val 1150749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Arc 7"/>
            <p:cNvSpPr/>
            <p:nvPr/>
          </p:nvSpPr>
          <p:spPr>
            <a:xfrm rot="1959912" flipH="1">
              <a:off x="7070494" y="3420039"/>
              <a:ext cx="673716" cy="552731"/>
            </a:xfrm>
            <a:prstGeom prst="arc">
              <a:avLst>
                <a:gd name="adj1" fmla="val 17286675"/>
                <a:gd name="adj2" fmla="val 1150749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115450" y="3505741"/>
              <a:ext cx="4138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/>
                <a:t>φ</a:t>
              </a:r>
              <a:r>
                <a:rPr lang="el-GR" baseline="-25000" dirty="0" smtClean="0"/>
                <a:t>1</a:t>
              </a:r>
              <a:endParaRPr lang="en-US" baseline="-250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548860" y="3460307"/>
              <a:ext cx="4138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/>
                <a:t>φ</a:t>
              </a:r>
              <a:r>
                <a:rPr lang="el-GR" baseline="-25000" dirty="0" smtClean="0"/>
                <a:t>2</a:t>
              </a:r>
              <a:endParaRPr lang="en-US" baseline="-25000" dirty="0"/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8842603" y="2977356"/>
              <a:ext cx="1" cy="1390626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 rot="16200000">
              <a:off x="5614197" y="3023033"/>
              <a:ext cx="5389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/>
                <a:t>2 </a:t>
              </a:r>
              <a:r>
                <a:rPr lang="en-US" dirty="0" smtClean="0"/>
                <a:t>m</a:t>
              </a:r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 rot="5400000" flipH="1">
              <a:off x="8757804" y="3505741"/>
              <a:ext cx="5389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r>
                <a:rPr lang="el-GR" dirty="0" smtClean="0"/>
                <a:t> </a:t>
              </a:r>
              <a:r>
                <a:rPr lang="en-US" dirty="0" smtClean="0"/>
                <a:t>m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487071" y="4367335"/>
              <a:ext cx="5389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r>
                <a:rPr lang="el-GR" dirty="0" smtClean="0"/>
                <a:t> </a:t>
              </a:r>
              <a:r>
                <a:rPr lang="en-US" dirty="0" smtClean="0"/>
                <a:t>m</a:t>
              </a:r>
              <a:endParaRPr lang="en-US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8109540" y="4385918"/>
              <a:ext cx="5389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r>
                <a:rPr lang="el-GR" dirty="0" smtClean="0"/>
                <a:t> </a:t>
              </a:r>
              <a:r>
                <a:rPr lang="en-US" dirty="0" smtClean="0"/>
                <a:t>m</a:t>
              </a:r>
              <a:endParaRPr lang="en-US" dirty="0"/>
            </a:p>
          </p:txBody>
        </p:sp>
        <p:cxnSp>
          <p:nvCxnSpPr>
            <p:cNvPr id="45" name="Straight Connector 44"/>
            <p:cNvCxnSpPr/>
            <p:nvPr/>
          </p:nvCxnSpPr>
          <p:spPr>
            <a:xfrm>
              <a:off x="8850164" y="4570584"/>
              <a:ext cx="0" cy="36933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 flipV="1">
              <a:off x="6104479" y="4713075"/>
              <a:ext cx="1328559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flipV="1">
              <a:off x="7520381" y="4725996"/>
              <a:ext cx="1328559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7475486" y="4618311"/>
              <a:ext cx="0" cy="36933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6094436" y="4570584"/>
              <a:ext cx="0" cy="36933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2" name="TextBox 51"/>
          <p:cNvSpPr txBox="1"/>
          <p:nvPr/>
        </p:nvSpPr>
        <p:spPr>
          <a:xfrm>
            <a:off x="617385" y="229577"/>
            <a:ext cx="1600118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l-GR" sz="2400" dirty="0" smtClean="0"/>
              <a:t>ΕΡΩΤΗΣΗ 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29744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6768</TotalTime>
  <Words>100</Words>
  <Application>Microsoft Office PowerPoint</Application>
  <PresentationFormat>Widescreen</PresentationFormat>
  <Paragraphs>36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Lydia Gkoura</dc:creator>
  <cp:lastModifiedBy>Marina</cp:lastModifiedBy>
  <cp:revision>125</cp:revision>
  <dcterms:created xsi:type="dcterms:W3CDTF">2020-02-06T07:23:06Z</dcterms:created>
  <dcterms:modified xsi:type="dcterms:W3CDTF">2021-04-15T21:28:19Z</dcterms:modified>
</cp:coreProperties>
</file>