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F4E96-4F11-40EE-8566-FFA66BA64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D32B81-13EF-40CE-B7EE-EC4235AF3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6A4B9B-B6C5-4383-AC1C-7AED5C0B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6C049-5477-4463-807C-E939CAD5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3C78F6-9577-44C7-B0CF-782B3881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7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9A81E5-D71A-45F7-935D-D29F4C74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909143-6421-4D39-8003-AE9BC2DC0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EF9659-7948-4E9F-80B8-9AE0373C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91EB3E-C842-48B8-9E89-F65F19D8E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E78C3-18FC-4DF2-A57F-6DB2266B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1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AA25700-1C0A-4181-8274-25C438548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750E53-5860-4649-AFB3-EE775EDDE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DEF5C7-0629-456B-9AE8-68255F0E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11D78-8C97-48D3-9BF3-57264539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CF9C36-0F08-4553-9B30-71103EA70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1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8F649-4923-4398-B090-2A7E19B1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B174CB-0EEB-44D1-AB63-437D578F2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F59817-5704-4347-B2CE-70691810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25A21F-FB83-4FE7-A6C8-93334E0B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36BCDA-DAC5-4069-A4ED-A54A4E47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2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2FA006-74BC-4031-9B18-D579BEB7D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D0EBEF-BE69-4510-9B8D-9CE80EAD2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02ADD5-5F4D-4FC8-8088-7678DBF9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754D19-2FE7-4A9A-8C0D-02723057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F89B8E-4545-44E9-82F3-5733FEBA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6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676B4-7077-41B6-9305-DBF8584C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5433B9-BDE4-411E-84FB-F4D16616B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2D8295B-BE28-4F04-93FE-50F22650A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8C1F688-73BD-4373-8BE4-D86FA2136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40ED01-1909-45AD-AA54-33C5D2E2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8C8CF6B-2567-4E3A-8B29-3975BCA1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E13205-E2BB-40E5-9051-7E937A9D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1E4B72-E665-4712-A4E7-665297C36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5BCC2C-9997-4BB9-BCC0-3EC148651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249CFB3-3968-4C4E-A3A9-A53481BF9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DF2A66A-01BA-4724-9F67-3A65AA2E3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3F41744-883D-4AF6-9572-76049A9B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81198FB-5063-4534-8D52-8BF42776B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B580A0-5CAE-43C0-8D72-966A64C8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9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3C1F25-6F63-468A-A1DA-A8D27CDB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0CEDAE-9C3F-4611-B4F3-5E7B0C8E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DF9D999-8467-46A3-876E-1CEC55985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8B3988-BA43-4FC4-ABC5-3691E7C6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0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3AFA558-F244-430C-B5B7-CEA74070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6614FFF-82EC-4124-99B3-FC442555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7AA659-17DC-4444-B6DC-7F929BCF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4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5B4E52-0255-4915-BD26-3F774774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3897E1-F739-42F6-B94B-8697B4292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7A8DA0-D7F8-4854-8440-8FD896041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8159D7-8A97-4496-98E8-65A3234F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78CB6A-FEC7-4B7C-9688-1390027F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DB215A-A6E7-4CDF-A47B-80863B83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9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3A088F-2D97-4BA7-B759-F68FFA65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BBCED2F-C2C9-4FAC-9074-4CF408151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733E126-DE01-43FF-8AC3-FD963303C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95AE0F-D508-43C1-81CA-0ADFD074E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3D6A50-AAB6-4962-A688-8451E146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F8DF95A-135F-46EB-95A1-932EF463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2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7EF0FF0-D5FF-4454-A1D4-B8C9AC6F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0DA58A-8A3D-4A3D-B826-3AB6D06E9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5E922D-13CA-4969-803F-222EE5C21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CDF2C-CF0E-4135-82FF-9DE190C6EA3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01D495-2C4B-4831-9B28-0E1851287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B2DB01-3FF7-4C1D-A0B3-9363BFC3A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5F827-AB70-4461-AC3D-264E53A24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506502" y="1100878"/>
            <a:ext cx="4778188" cy="2831924"/>
            <a:chOff x="1420905" y="1100878"/>
            <a:chExt cx="4778188" cy="2831924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420905" y="3442446"/>
              <a:ext cx="47781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Sun 3"/>
            <p:cNvSpPr/>
            <p:nvPr/>
          </p:nvSpPr>
          <p:spPr>
            <a:xfrm>
              <a:off x="2303930" y="1479176"/>
              <a:ext cx="277905" cy="295836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un 4"/>
            <p:cNvSpPr/>
            <p:nvPr/>
          </p:nvSpPr>
          <p:spPr>
            <a:xfrm>
              <a:off x="5038165" y="1479176"/>
              <a:ext cx="277905" cy="295836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4" idx="2"/>
            </p:cNvCxnSpPr>
            <p:nvPr/>
          </p:nvCxnSpPr>
          <p:spPr>
            <a:xfrm flipH="1">
              <a:off x="2442882" y="1775012"/>
              <a:ext cx="1" cy="166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2442882" y="1627094"/>
              <a:ext cx="2734236" cy="18153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76943" y="3563470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19061" y="3562581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Λ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19081" y="3562581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Μ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50141" y="113673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38165" y="110087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Β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420905" y="4401671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Β(Κ)=Β</a:t>
            </a:r>
            <a:r>
              <a:rPr lang="el-GR" b="1" i="1" spc="6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(Κ)+Β</a:t>
            </a:r>
            <a:r>
              <a:rPr lang="el-GR" b="1" i="1" spc="6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(Κ)</a:t>
            </a:r>
            <a:endParaRPr lang="en-US" b="1" i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rc 20"/>
          <p:cNvSpPr/>
          <p:nvPr/>
        </p:nvSpPr>
        <p:spPr>
          <a:xfrm rot="19640088">
            <a:off x="1288064" y="2670491"/>
            <a:ext cx="758736" cy="872962"/>
          </a:xfrm>
          <a:prstGeom prst="arc">
            <a:avLst>
              <a:gd name="adj1" fmla="val 17286675"/>
              <a:gd name="adj2" fmla="val 1150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7891" y="27781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862374" y="2429434"/>
                <a:ext cx="1552156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𝜎𝜐𝜈𝜑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ΑΚ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ΒΚ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374" y="2429434"/>
                <a:ext cx="1552156" cy="669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1362540" y="5502367"/>
                <a:ext cx="2751394" cy="491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spc="6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spc="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(Κ</a:t>
                </a:r>
                <a:r>
                  <a:rPr lang="el-GR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b="1" i="0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𝚰</m:t>
                        </m:r>
                      </m:num>
                      <m:den>
                        <m:sSup>
                          <m:sSupPr>
                            <m:ctrlPr>
                              <a:rPr lang="el-GR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p>
                            <m:r>
                              <a:rPr lang="el-GR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l-GR" b="1" i="1" spc="60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l-GR" b="1" i="1" spc="60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𝝈𝝊𝝂𝝋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540" y="5502367"/>
                <a:ext cx="2751394" cy="491096"/>
              </a:xfrm>
              <a:prstGeom prst="rect">
                <a:avLst/>
              </a:prstGeom>
              <a:blipFill rotWithShape="0">
                <a:blip r:embed="rId3"/>
                <a:stretch>
                  <a:fillRect l="-2217" r="-887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1389527" y="4891137"/>
                <a:ext cx="1614866" cy="491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spc="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spc="6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b="1" i="1" spc="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(Κ</a:t>
                </a:r>
                <a:r>
                  <a:rPr lang="el-GR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b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𝚰</m:t>
                        </m:r>
                      </m:num>
                      <m:den>
                        <m:sSup>
                          <m:sSupPr>
                            <m:ctrlPr>
                              <a:rPr lang="el-GR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p>
                            <m:r>
                              <a:rPr lang="el-GR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527" y="4891137"/>
                <a:ext cx="1614866" cy="491096"/>
              </a:xfrm>
              <a:prstGeom prst="rect">
                <a:avLst/>
              </a:prstGeom>
              <a:blipFill rotWithShape="0">
                <a:blip r:embed="rId4"/>
                <a:stretch>
                  <a:fillRect l="-3396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6670516" y="4401671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spc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Β(Μ)=Β</a:t>
            </a:r>
            <a:r>
              <a:rPr lang="el-GR" b="1" i="1" spc="600" baseline="-25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i="1" spc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(Μ)+Β</a:t>
            </a:r>
            <a:r>
              <a:rPr lang="el-GR" b="1" i="1" spc="600" baseline="-25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1" i="1" spc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(Μ)</a:t>
            </a:r>
            <a:endParaRPr lang="en-US" b="1" i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angle 45"/>
              <p:cNvSpPr/>
              <p:nvPr/>
            </p:nvSpPr>
            <p:spPr>
              <a:xfrm>
                <a:off x="6718761" y="4966510"/>
                <a:ext cx="4099520" cy="768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spc="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spc="6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b="1" i="1" spc="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(Μ</a:t>
                </a:r>
                <a:r>
                  <a:rPr lang="el-GR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)=Β</a:t>
                </a:r>
                <a:r>
                  <a:rPr lang="el-GR" b="1" i="1" spc="600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(Μ)</a:t>
                </a:r>
                <a:r>
                  <a:rPr lang="el-GR" b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b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𝚰</m:t>
                        </m:r>
                      </m:num>
                      <m:den>
                        <m:sSup>
                          <m:sSupPr>
                            <m:ctrlPr>
                              <a:rPr lang="el-GR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p>
                            <m:r>
                              <a:rPr lang="el-GR" b="1" i="1" spc="6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l-GR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l-GR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𝝈𝝊𝝂𝝋</m:t>
                    </m:r>
                  </m:oMath>
                </a14:m>
                <a:endParaRPr lang="en-US" dirty="0"/>
              </a:p>
              <a:p>
                <a:endParaRPr lang="en-US" b="1" i="1" spc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761" y="4966510"/>
                <a:ext cx="4099520" cy="768095"/>
              </a:xfrm>
              <a:prstGeom prst="rect">
                <a:avLst/>
              </a:prstGeom>
              <a:blipFill rotWithShape="0">
                <a:blip r:embed="rId5"/>
                <a:stretch>
                  <a:fillRect l="-1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5992898" y="1099989"/>
            <a:ext cx="4816885" cy="2831924"/>
            <a:chOff x="5992898" y="1099989"/>
            <a:chExt cx="4816885" cy="2831924"/>
          </a:xfrm>
        </p:grpSpPr>
        <p:grpSp>
          <p:nvGrpSpPr>
            <p:cNvPr id="26" name="Group 25"/>
            <p:cNvGrpSpPr/>
            <p:nvPr/>
          </p:nvGrpSpPr>
          <p:grpSpPr>
            <a:xfrm>
              <a:off x="5992898" y="1099989"/>
              <a:ext cx="4778188" cy="2831924"/>
              <a:chOff x="1420905" y="1100878"/>
              <a:chExt cx="4778188" cy="283192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420905" y="3442446"/>
                <a:ext cx="477818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Sun 27"/>
              <p:cNvSpPr/>
              <p:nvPr/>
            </p:nvSpPr>
            <p:spPr>
              <a:xfrm>
                <a:off x="2303930" y="1479176"/>
                <a:ext cx="277905" cy="295836"/>
              </a:xfrm>
              <a:prstGeom prst="su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un 28"/>
              <p:cNvSpPr/>
              <p:nvPr/>
            </p:nvSpPr>
            <p:spPr>
              <a:xfrm>
                <a:off x="5038165" y="1479176"/>
                <a:ext cx="277905" cy="295836"/>
              </a:xfrm>
              <a:prstGeom prst="su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Straight Connector 29"/>
              <p:cNvCxnSpPr>
                <a:stCxn id="28" idx="2"/>
              </p:cNvCxnSpPr>
              <p:nvPr/>
            </p:nvCxnSpPr>
            <p:spPr>
              <a:xfrm flipH="1">
                <a:off x="2442882" y="1775012"/>
                <a:ext cx="1" cy="166743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3809999" y="1627094"/>
                <a:ext cx="1358155" cy="181535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2276943" y="3563470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K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019061" y="3562581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Λ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19081" y="3562581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Μ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250141" y="1136739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Α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38165" y="1100878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Β</a:t>
                </a:r>
                <a:endParaRPr lang="en-US" dirty="0"/>
              </a:p>
            </p:txBody>
          </p:sp>
        </p:grpSp>
        <p:cxnSp>
          <p:nvCxnSpPr>
            <p:cNvPr id="39" name="Straight Connector 38"/>
            <p:cNvCxnSpPr/>
            <p:nvPr/>
          </p:nvCxnSpPr>
          <p:spPr>
            <a:xfrm flipH="1" flipV="1">
              <a:off x="7028318" y="1626205"/>
              <a:ext cx="1358155" cy="18153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381458" y="1792058"/>
              <a:ext cx="1" cy="166743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Arc 40"/>
            <p:cNvSpPr/>
            <p:nvPr/>
          </p:nvSpPr>
          <p:spPr>
            <a:xfrm rot="19640088">
              <a:off x="8118143" y="2482393"/>
              <a:ext cx="784060" cy="727124"/>
            </a:xfrm>
            <a:prstGeom prst="arc">
              <a:avLst>
                <a:gd name="adj1" fmla="val 17286675"/>
                <a:gd name="adj2" fmla="val 11507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c 42"/>
            <p:cNvSpPr/>
            <p:nvPr/>
          </p:nvSpPr>
          <p:spPr>
            <a:xfrm rot="1959912" flipH="1">
              <a:off x="7882646" y="2470739"/>
              <a:ext cx="784060" cy="727124"/>
            </a:xfrm>
            <a:prstGeom prst="arc">
              <a:avLst>
                <a:gd name="adj1" fmla="val 17286675"/>
                <a:gd name="adj2" fmla="val 11507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20886" y="2579315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φ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454296" y="2533881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φ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9215950" y="2393114"/>
                  <a:ext cx="1593833" cy="669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𝜎𝜐𝜈𝜑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ΑΚ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ΑΜ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5950" y="2393114"/>
                  <a:ext cx="1593833" cy="669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0" name="Straight Connector 49"/>
          <p:cNvCxnSpPr/>
          <p:nvPr/>
        </p:nvCxnSpPr>
        <p:spPr>
          <a:xfrm>
            <a:off x="5809130" y="142062"/>
            <a:ext cx="0" cy="63918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17385" y="229577"/>
            <a:ext cx="160011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400" dirty="0" smtClean="0"/>
              <a:t>ΕΡΩΤΗΣΗ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94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922750" y="2814348"/>
                <a:ext cx="1757981" cy="667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𝜎𝜐𝜈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750" y="2814348"/>
                <a:ext cx="1757981" cy="6674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6661751" y="1194896"/>
            <a:ext cx="4073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Β(</a:t>
            </a:r>
            <a:r>
              <a:rPr lang="en-US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B</a:t>
            </a:r>
            <a:r>
              <a:rPr lang="en-US" sz="2400" b="1" i="1" spc="6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(A)+B</a:t>
            </a:r>
            <a:r>
              <a:rPr lang="en-US" sz="2400" b="1" i="1" spc="6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sz="2400" b="1" i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5991535" y="2817935"/>
                <a:ext cx="3467616" cy="691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sz="2400" b="1" i="1" spc="600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0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𝐈</m:t>
                        </m:r>
                      </m:num>
                      <m:den>
                        <m:sSubSup>
                          <m:sSubSupPr>
                            <m:ctrlPr>
                              <a:rPr lang="el-GR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bSup>
                      </m:den>
                    </m:f>
                    <m:r>
                      <a:rPr lang="el-GR" sz="2400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l-GR" sz="2400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𝝈𝝊𝝂</m:t>
                    </m:r>
                    <m:sSub>
                      <m:sSubPr>
                        <m:ctrlP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𝝋</m:t>
                        </m:r>
                      </m:e>
                      <m:sub>
                        <m: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535" y="2817935"/>
                <a:ext cx="3467616" cy="691536"/>
              </a:xfrm>
              <a:prstGeom prst="rect">
                <a:avLst/>
              </a:prstGeom>
              <a:blipFill rotWithShape="0">
                <a:blip r:embed="rId3"/>
                <a:stretch>
                  <a:fillRect l="-2988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5991535" y="4038316"/>
                <a:ext cx="3467616" cy="691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sz="2400" b="1" i="1" spc="600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l-GR" sz="2400" b="1" i="1" spc="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400" b="1" spc="6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𝚰</m:t>
                        </m:r>
                      </m:num>
                      <m:den>
                        <m:sSubSup>
                          <m:sSubSupPr>
                            <m:ctrlPr>
                              <a:rPr lang="el-GR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l-GR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2400" b="1" i="1" spc="60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bSup>
                      </m:den>
                    </m:f>
                    <m:r>
                      <a:rPr lang="el-GR" sz="2400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l-GR" sz="2400" b="1" i="1" spc="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𝝈𝝊𝝂</m:t>
                    </m:r>
                    <m:sSub>
                      <m:sSubPr>
                        <m:ctrlP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𝝋</m:t>
                        </m:r>
                      </m:e>
                      <m:sub>
                        <m:r>
                          <a:rPr lang="el-GR" sz="2400" b="1" i="1" spc="6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535" y="4038316"/>
                <a:ext cx="3467616" cy="691536"/>
              </a:xfrm>
              <a:prstGeom prst="rect">
                <a:avLst/>
              </a:prstGeom>
              <a:blipFill rotWithShape="0">
                <a:blip r:embed="rId4"/>
                <a:stretch>
                  <a:fillRect l="-2988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9922749" y="3990369"/>
                <a:ext cx="1757981" cy="667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𝜎𝜐𝜈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749" y="3990369"/>
                <a:ext cx="1757981" cy="6674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348444" y="1033095"/>
            <a:ext cx="4778188" cy="3952714"/>
            <a:chOff x="5087462" y="1034929"/>
            <a:chExt cx="4778188" cy="3952714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087462" y="4367983"/>
              <a:ext cx="47781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Sun 12"/>
            <p:cNvSpPr/>
            <p:nvPr/>
          </p:nvSpPr>
          <p:spPr>
            <a:xfrm>
              <a:off x="5970487" y="1423079"/>
              <a:ext cx="277905" cy="295836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un 13"/>
            <p:cNvSpPr/>
            <p:nvPr/>
          </p:nvSpPr>
          <p:spPr>
            <a:xfrm>
              <a:off x="8703651" y="2829438"/>
              <a:ext cx="277905" cy="295836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</p:cNvCxnSpPr>
            <p:nvPr/>
          </p:nvCxnSpPr>
          <p:spPr>
            <a:xfrm>
              <a:off x="6109440" y="1718915"/>
              <a:ext cx="0" cy="264906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476557" y="2977356"/>
              <a:ext cx="1366046" cy="13906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329251" y="4325917"/>
              <a:ext cx="330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 smtClean="0"/>
                <a:t>Α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13658" y="1034929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r>
                <a:rPr lang="el-GR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03651" y="2400039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r>
                <a:rPr lang="el-GR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 flipV="1">
              <a:off x="6104479" y="1588927"/>
              <a:ext cx="1371007" cy="2779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7476022" y="2718484"/>
              <a:ext cx="1" cy="166743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rc 6"/>
            <p:cNvSpPr/>
            <p:nvPr/>
          </p:nvSpPr>
          <p:spPr>
            <a:xfrm rot="19640088">
              <a:off x="7062959" y="3219097"/>
              <a:ext cx="1073269" cy="1214134"/>
            </a:xfrm>
            <a:prstGeom prst="arc">
              <a:avLst>
                <a:gd name="adj1" fmla="val 17286675"/>
                <a:gd name="adj2" fmla="val 11507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Arc 7"/>
            <p:cNvSpPr/>
            <p:nvPr/>
          </p:nvSpPr>
          <p:spPr>
            <a:xfrm rot="1959912" flipH="1">
              <a:off x="7070494" y="3420039"/>
              <a:ext cx="673716" cy="552731"/>
            </a:xfrm>
            <a:prstGeom prst="arc">
              <a:avLst>
                <a:gd name="adj1" fmla="val 17286675"/>
                <a:gd name="adj2" fmla="val 11507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15450" y="3505741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φ</a:t>
              </a:r>
              <a:r>
                <a:rPr lang="el-GR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48860" y="3460307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φ</a:t>
              </a:r>
              <a:r>
                <a:rPr lang="el-GR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8842603" y="2977356"/>
              <a:ext cx="1" cy="139062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 rot="16200000">
              <a:off x="5614197" y="3023033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2 </a:t>
              </a:r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 rot="5400000" flipH="1">
              <a:off x="8757804" y="3505741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l-GR" dirty="0" smtClean="0"/>
                <a:t> </a:t>
              </a:r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87071" y="4367335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l-GR" dirty="0" smtClean="0"/>
                <a:t> </a:t>
              </a:r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109540" y="4385918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l-GR" dirty="0" smtClean="0"/>
                <a:t> </a:t>
              </a:r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8850164" y="4570584"/>
              <a:ext cx="0" cy="369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6104479" y="4713075"/>
              <a:ext cx="132855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7520381" y="4725996"/>
              <a:ext cx="132855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475486" y="4618311"/>
              <a:ext cx="0" cy="369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094436" y="4570584"/>
              <a:ext cx="0" cy="369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617385" y="229577"/>
            <a:ext cx="160011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400" dirty="0" smtClean="0"/>
              <a:t>ΕΡΩΤΗΣΗ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974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6768</TotalTime>
  <Words>100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Gkoura</dc:creator>
  <cp:lastModifiedBy>Marina</cp:lastModifiedBy>
  <cp:revision>125</cp:revision>
  <dcterms:created xsi:type="dcterms:W3CDTF">2020-02-06T07:23:06Z</dcterms:created>
  <dcterms:modified xsi:type="dcterms:W3CDTF">2021-04-15T21:28:19Z</dcterms:modified>
</cp:coreProperties>
</file>