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71" r:id="rId5"/>
    <p:sldId id="268" r:id="rId6"/>
    <p:sldId id="269" r:id="rId7"/>
    <p:sldId id="270" r:id="rId8"/>
    <p:sldId id="261" r:id="rId9"/>
    <p:sldId id="260" r:id="rId10"/>
    <p:sldId id="262" r:id="rId11"/>
    <p:sldId id="263" r:id="rId12"/>
    <p:sldId id="264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138E5-831A-46AB-AF36-8F6A938EB2D5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23A8D-C1C3-48D7-9FAF-58F670232E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processing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Sound Synthesis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Λευκός θόρυβος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import </a:t>
            </a:r>
            <a:r>
              <a:rPr lang="en-US" dirty="0" err="1"/>
              <a:t>processing.sound</a:t>
            </a:r>
            <a:r>
              <a:rPr lang="en-US" dirty="0"/>
              <a:t>.*; </a:t>
            </a:r>
            <a:endParaRPr lang="el-GR" dirty="0"/>
          </a:p>
          <a:p>
            <a:r>
              <a:rPr lang="en-US" dirty="0" err="1"/>
              <a:t>WhiteNoise</a:t>
            </a:r>
            <a:r>
              <a:rPr lang="en-US" dirty="0"/>
              <a:t> noise; </a:t>
            </a:r>
            <a:endParaRPr lang="el-GR" dirty="0"/>
          </a:p>
          <a:p>
            <a:endParaRPr lang="el-GR" dirty="0"/>
          </a:p>
          <a:p>
            <a:r>
              <a:rPr lang="en-US" dirty="0"/>
              <a:t>void setup() { </a:t>
            </a:r>
            <a:endParaRPr lang="el-GR" dirty="0"/>
          </a:p>
          <a:p>
            <a:pPr lvl="2">
              <a:buNone/>
            </a:pPr>
            <a:r>
              <a:rPr lang="en-US" dirty="0"/>
              <a:t>size(640, 360); </a:t>
            </a:r>
            <a:endParaRPr lang="el-GR" dirty="0"/>
          </a:p>
          <a:p>
            <a:pPr lvl="2">
              <a:buNone/>
            </a:pPr>
            <a:r>
              <a:rPr lang="en-US" dirty="0"/>
              <a:t>background(255); </a:t>
            </a:r>
            <a:endParaRPr lang="el-GR" dirty="0"/>
          </a:p>
          <a:p>
            <a:pPr lvl="2">
              <a:buNone/>
            </a:pPr>
            <a:r>
              <a:rPr lang="en-US" dirty="0"/>
              <a:t>// Create the noise generator </a:t>
            </a:r>
            <a:endParaRPr lang="el-GR" dirty="0"/>
          </a:p>
          <a:p>
            <a:pPr lvl="2">
              <a:buNone/>
            </a:pPr>
            <a:r>
              <a:rPr lang="en-US" dirty="0"/>
              <a:t>noise = new </a:t>
            </a:r>
            <a:r>
              <a:rPr lang="en-US" dirty="0" err="1"/>
              <a:t>WhiteNoise</a:t>
            </a:r>
            <a:r>
              <a:rPr lang="en-US" dirty="0"/>
              <a:t>(this); </a:t>
            </a:r>
            <a:endParaRPr lang="el-GR" dirty="0"/>
          </a:p>
          <a:p>
            <a:pPr lvl="2">
              <a:buNone/>
            </a:pPr>
            <a:r>
              <a:rPr lang="en-US" dirty="0" err="1"/>
              <a:t>noise.play</a:t>
            </a:r>
            <a:r>
              <a:rPr lang="en-US" dirty="0"/>
              <a:t>(); </a:t>
            </a:r>
            <a:endParaRPr lang="el-GR" dirty="0"/>
          </a:p>
          <a:p>
            <a:pPr lvl="2">
              <a:buNone/>
            </a:pPr>
            <a:r>
              <a:rPr lang="en-US" dirty="0"/>
              <a:t>} </a:t>
            </a:r>
            <a:endParaRPr lang="el-GR" dirty="0"/>
          </a:p>
          <a:p>
            <a:r>
              <a:rPr lang="en-US" dirty="0"/>
              <a:t>void draw() { </a:t>
            </a:r>
            <a:endParaRPr lang="el-GR" dirty="0"/>
          </a:p>
          <a:p>
            <a:endParaRPr lang="el-GR" dirty="0"/>
          </a:p>
          <a:p>
            <a:r>
              <a:rPr lang="en-US" dirty="0"/>
              <a:t>}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Φίλτρο Χαμηλών Συχνοτήτων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processing.sound</a:t>
            </a:r>
            <a:r>
              <a:rPr lang="en-US" dirty="0"/>
              <a:t>.*;</a:t>
            </a:r>
          </a:p>
          <a:p>
            <a:endParaRPr lang="en-US" dirty="0"/>
          </a:p>
          <a:p>
            <a:r>
              <a:rPr lang="en-US" dirty="0" err="1"/>
              <a:t>WhiteNoise</a:t>
            </a:r>
            <a:r>
              <a:rPr lang="en-US" dirty="0"/>
              <a:t> noise;</a:t>
            </a:r>
          </a:p>
          <a:p>
            <a:r>
              <a:rPr lang="en-US" dirty="0" err="1"/>
              <a:t>LowPass</a:t>
            </a:r>
            <a:r>
              <a:rPr lang="en-US" dirty="0"/>
              <a:t> </a:t>
            </a:r>
            <a:r>
              <a:rPr lang="en-US" dirty="0" err="1"/>
              <a:t>lowPass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float amp=0.0;</a:t>
            </a:r>
          </a:p>
          <a:p>
            <a:endParaRPr lang="en-US" dirty="0"/>
          </a:p>
          <a:p>
            <a:r>
              <a:rPr lang="en-US" dirty="0"/>
              <a:t>void setup() {</a:t>
            </a:r>
          </a:p>
          <a:p>
            <a:r>
              <a:rPr lang="en-US" dirty="0"/>
              <a:t>  </a:t>
            </a:r>
            <a:r>
              <a:rPr lang="el-GR" dirty="0"/>
              <a:t>	</a:t>
            </a:r>
            <a:r>
              <a:rPr lang="en-US" dirty="0"/>
              <a:t>size(640,360);</a:t>
            </a:r>
          </a:p>
          <a:p>
            <a:r>
              <a:rPr lang="en-US" dirty="0"/>
              <a:t> </a:t>
            </a:r>
            <a:r>
              <a:rPr lang="el-GR" dirty="0"/>
              <a:t>	</a:t>
            </a:r>
            <a:r>
              <a:rPr lang="en-US" dirty="0"/>
              <a:t> background(255);</a:t>
            </a:r>
          </a:p>
          <a:p>
            <a:r>
              <a:rPr lang="en-US" dirty="0"/>
              <a:t>      </a:t>
            </a:r>
            <a:r>
              <a:rPr lang="el-GR" dirty="0"/>
              <a:t>          </a:t>
            </a:r>
            <a:r>
              <a:rPr lang="en-US" dirty="0"/>
              <a:t>// Create a noise generator and a </a:t>
            </a:r>
            <a:r>
              <a:rPr lang="en-US" dirty="0" err="1"/>
              <a:t>bandpass</a:t>
            </a:r>
            <a:r>
              <a:rPr lang="en-US" dirty="0"/>
              <a:t> filter</a:t>
            </a:r>
          </a:p>
          <a:p>
            <a:r>
              <a:rPr lang="en-US" dirty="0"/>
              <a:t> </a:t>
            </a:r>
            <a:r>
              <a:rPr lang="el-GR" dirty="0"/>
              <a:t>              </a:t>
            </a:r>
            <a:r>
              <a:rPr lang="en-US" dirty="0"/>
              <a:t> noise = new </a:t>
            </a:r>
            <a:r>
              <a:rPr lang="en-US" dirty="0" err="1"/>
              <a:t>WhiteNoise</a:t>
            </a:r>
            <a:r>
              <a:rPr lang="en-US" dirty="0"/>
              <a:t>(this);</a:t>
            </a:r>
          </a:p>
          <a:p>
            <a:r>
              <a:rPr lang="el-GR" dirty="0"/>
              <a:t>                 </a:t>
            </a:r>
            <a:r>
              <a:rPr lang="en-US" dirty="0"/>
              <a:t>  </a:t>
            </a:r>
            <a:r>
              <a:rPr lang="en-US" dirty="0" err="1"/>
              <a:t>lowPass</a:t>
            </a:r>
            <a:r>
              <a:rPr lang="en-US" dirty="0"/>
              <a:t> = new </a:t>
            </a:r>
            <a:r>
              <a:rPr lang="en-US" dirty="0" err="1"/>
              <a:t>LowPass</a:t>
            </a:r>
            <a:r>
              <a:rPr lang="en-US" dirty="0"/>
              <a:t>(this);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</a:t>
            </a:r>
            <a:r>
              <a:rPr lang="el-GR" dirty="0"/>
              <a:t>                </a:t>
            </a:r>
            <a:r>
              <a:rPr lang="en-US" dirty="0"/>
              <a:t> </a:t>
            </a:r>
            <a:r>
              <a:rPr lang="en-US" dirty="0" err="1"/>
              <a:t>noise.play</a:t>
            </a:r>
            <a:r>
              <a:rPr lang="en-US" dirty="0"/>
              <a:t>(0.5);</a:t>
            </a:r>
          </a:p>
          <a:p>
            <a:r>
              <a:rPr lang="en-US" dirty="0"/>
              <a:t> </a:t>
            </a:r>
            <a:r>
              <a:rPr lang="el-GR" dirty="0"/>
              <a:t>                    </a:t>
            </a:r>
            <a:r>
              <a:rPr lang="en-US" dirty="0"/>
              <a:t> </a:t>
            </a:r>
            <a:r>
              <a:rPr lang="en-US" dirty="0" err="1"/>
              <a:t>lowPass.process</a:t>
            </a:r>
            <a:r>
              <a:rPr lang="en-US" dirty="0"/>
              <a:t>(noise, 800);</a:t>
            </a:r>
          </a:p>
          <a:p>
            <a:r>
              <a:rPr lang="el-GR" dirty="0"/>
              <a:t>                  </a:t>
            </a:r>
            <a:r>
              <a:rPr lang="en-US" dirty="0"/>
              <a:t>}      </a:t>
            </a:r>
          </a:p>
          <a:p>
            <a:endParaRPr lang="en-US" dirty="0"/>
          </a:p>
          <a:p>
            <a:r>
              <a:rPr lang="en-US" dirty="0"/>
              <a:t>void draw() {</a:t>
            </a:r>
          </a:p>
          <a:p>
            <a:r>
              <a:rPr lang="en-US" dirty="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Αναπαραγωγή  αρχείου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import </a:t>
            </a:r>
            <a:r>
              <a:rPr lang="en-US" sz="2400" dirty="0" err="1"/>
              <a:t>processing.sound</a:t>
            </a:r>
            <a:r>
              <a:rPr lang="en-US" sz="2400" dirty="0"/>
              <a:t>.*; </a:t>
            </a:r>
            <a:endParaRPr lang="el-GR" sz="2400" dirty="0"/>
          </a:p>
          <a:p>
            <a:r>
              <a:rPr lang="en-US" sz="2400" dirty="0" err="1"/>
              <a:t>SoundFile</a:t>
            </a:r>
            <a:r>
              <a:rPr lang="en-US" sz="2400" dirty="0"/>
              <a:t> file; </a:t>
            </a:r>
            <a:endParaRPr lang="el-GR" sz="2400" dirty="0"/>
          </a:p>
          <a:p>
            <a:r>
              <a:rPr lang="en-US" sz="2400" dirty="0"/>
              <a:t>void setup() { </a:t>
            </a:r>
            <a:endParaRPr lang="el-GR" sz="2400" dirty="0"/>
          </a:p>
          <a:p>
            <a:r>
              <a:rPr lang="el-GR" sz="2400" dirty="0"/>
              <a:t>              </a:t>
            </a:r>
            <a:r>
              <a:rPr lang="en-US" sz="2400" dirty="0"/>
              <a:t>size(640, 360); </a:t>
            </a:r>
            <a:endParaRPr lang="el-GR" sz="2400" dirty="0"/>
          </a:p>
          <a:p>
            <a:r>
              <a:rPr lang="el-GR" sz="2400" dirty="0"/>
              <a:t>              </a:t>
            </a:r>
            <a:r>
              <a:rPr lang="en-US" sz="2400" dirty="0"/>
              <a:t>background(255); // Load a </a:t>
            </a:r>
            <a:r>
              <a:rPr lang="en-US" sz="2400" dirty="0" err="1"/>
              <a:t>soundfile</a:t>
            </a:r>
            <a:r>
              <a:rPr lang="en-US" sz="2400" dirty="0"/>
              <a:t> from the </a:t>
            </a:r>
            <a:r>
              <a:rPr lang="el-GR" sz="2400" dirty="0"/>
              <a:t>                               </a:t>
            </a:r>
            <a:r>
              <a:rPr lang="en-US" sz="2400" dirty="0"/>
              <a:t>/data folder of the sketch and play it back </a:t>
            </a:r>
            <a:endParaRPr lang="el-GR" sz="2400" dirty="0"/>
          </a:p>
          <a:p>
            <a:r>
              <a:rPr lang="el-GR" sz="2400" dirty="0"/>
              <a:t>                </a:t>
            </a:r>
            <a:r>
              <a:rPr lang="en-US" sz="2400" dirty="0"/>
              <a:t>file = new </a:t>
            </a:r>
            <a:r>
              <a:rPr lang="en-US" sz="2400" dirty="0" err="1"/>
              <a:t>SoundFile</a:t>
            </a:r>
            <a:r>
              <a:rPr lang="en-US" sz="2400" dirty="0"/>
              <a:t>(this, "sample.mp3"); </a:t>
            </a:r>
            <a:r>
              <a:rPr lang="el-GR" sz="2400" dirty="0"/>
              <a:t>                         </a:t>
            </a:r>
            <a:r>
              <a:rPr lang="en-US" sz="2400" dirty="0" err="1"/>
              <a:t>file.play</a:t>
            </a:r>
            <a:r>
              <a:rPr lang="en-US" sz="2400" dirty="0"/>
              <a:t>(); </a:t>
            </a:r>
            <a:endParaRPr lang="el-GR" sz="2400" dirty="0"/>
          </a:p>
          <a:p>
            <a:r>
              <a:rPr lang="el-GR" sz="2400" dirty="0"/>
              <a:t> </a:t>
            </a:r>
            <a:r>
              <a:rPr lang="en-US" sz="2400" dirty="0"/>
              <a:t>} </a:t>
            </a:r>
            <a:endParaRPr lang="el-GR" sz="2400" dirty="0"/>
          </a:p>
          <a:p>
            <a:r>
              <a:rPr lang="en-US" sz="2400" dirty="0"/>
              <a:t>void draw() { </a:t>
            </a:r>
            <a:endParaRPr lang="el-GR" sz="2400" dirty="0"/>
          </a:p>
          <a:p>
            <a:r>
              <a:rPr lang="en-US" sz="2400" dirty="0"/>
              <a:t>}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Sound synthesis –oscillator (</a:t>
            </a:r>
            <a:r>
              <a:rPr lang="el-GR" sz="2800" dirty="0"/>
              <a:t>γεννήτρια ημιτόνου</a:t>
            </a:r>
            <a:r>
              <a:rPr lang="en-US" sz="2800" dirty="0"/>
              <a:t>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/>
              <a:t>import </a:t>
            </a:r>
            <a:r>
              <a:rPr lang="en-US" sz="2800" dirty="0" err="1"/>
              <a:t>processing.sound</a:t>
            </a:r>
            <a:r>
              <a:rPr lang="en-US" sz="2800" dirty="0"/>
              <a:t>.*;</a:t>
            </a:r>
          </a:p>
          <a:p>
            <a:r>
              <a:rPr lang="en-US" sz="2800" dirty="0" err="1"/>
              <a:t>SinOsc</a:t>
            </a:r>
            <a:r>
              <a:rPr lang="en-US" sz="2800" dirty="0"/>
              <a:t> sine; 	    //</a:t>
            </a:r>
            <a:r>
              <a:rPr lang="el-GR" sz="2800" dirty="0"/>
              <a:t>η έκφραση </a:t>
            </a:r>
            <a:r>
              <a:rPr lang="en-US" sz="2800" b="1" dirty="0" err="1"/>
              <a:t>SinOsc</a:t>
            </a:r>
            <a:r>
              <a:rPr lang="en-US" sz="2800" dirty="0"/>
              <a:t> </a:t>
            </a:r>
            <a:r>
              <a:rPr lang="el-GR" sz="2800" dirty="0"/>
              <a:t>είναι βιβλιοθήκη του </a:t>
            </a:r>
            <a:r>
              <a:rPr lang="en-US" sz="2800" dirty="0"/>
              <a:t>processing. </a:t>
            </a:r>
          </a:p>
          <a:p>
            <a:r>
              <a:rPr lang="en-US" sz="2800" dirty="0"/>
              <a:t>		    //</a:t>
            </a:r>
            <a:r>
              <a:rPr lang="el-GR" sz="2800" dirty="0"/>
              <a:t>η έκφραση </a:t>
            </a:r>
            <a:r>
              <a:rPr lang="en-US" sz="2800" b="1" dirty="0"/>
              <a:t>sine</a:t>
            </a:r>
            <a:r>
              <a:rPr lang="en-US" sz="2800" dirty="0"/>
              <a:t> </a:t>
            </a:r>
            <a:r>
              <a:rPr lang="el-GR" sz="2800" dirty="0"/>
              <a:t>είναι όνομα της δικής μας επιλογής.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void setup() { </a:t>
            </a:r>
          </a:p>
          <a:p>
            <a:r>
              <a:rPr lang="en-US" sz="2800" dirty="0"/>
              <a:t>		size(640, 360); </a:t>
            </a:r>
          </a:p>
          <a:p>
            <a:r>
              <a:rPr lang="en-US" sz="2800" dirty="0"/>
              <a:t>		background(255); </a:t>
            </a:r>
          </a:p>
          <a:p>
            <a:r>
              <a:rPr lang="en-US" sz="2800" dirty="0"/>
              <a:t>		sine = new </a:t>
            </a:r>
            <a:r>
              <a:rPr lang="en-US" sz="2800" dirty="0" err="1"/>
              <a:t>SinOsc</a:t>
            </a:r>
            <a:r>
              <a:rPr lang="en-US" sz="2800" dirty="0"/>
              <a:t>(this); // Create the sine oscillator. </a:t>
            </a:r>
          </a:p>
          <a:p>
            <a:r>
              <a:rPr lang="en-US" sz="2800" dirty="0"/>
              <a:t>		</a:t>
            </a:r>
            <a:r>
              <a:rPr lang="en-US" sz="2800" dirty="0" err="1"/>
              <a:t>sine.play</a:t>
            </a:r>
            <a:r>
              <a:rPr lang="en-US" sz="2800" dirty="0"/>
              <a:t>(); </a:t>
            </a:r>
            <a:r>
              <a:rPr lang="el-GR" sz="2800" dirty="0"/>
              <a:t>// </a:t>
            </a:r>
            <a:r>
              <a:rPr lang="en-US" sz="2800" dirty="0"/>
              <a:t>start the oscillator</a:t>
            </a:r>
          </a:p>
          <a:p>
            <a:r>
              <a:rPr lang="en-US" sz="2800" dirty="0"/>
              <a:t>} </a:t>
            </a:r>
          </a:p>
          <a:p>
            <a:endParaRPr lang="en-US" sz="2800" dirty="0"/>
          </a:p>
          <a:p>
            <a:r>
              <a:rPr lang="en-US" sz="2800" dirty="0"/>
              <a:t>void draw() {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}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.set(freq, amp, add, pos)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freq</a:t>
            </a:r>
            <a:r>
              <a:rPr lang="en-US" sz="2800" dirty="0"/>
              <a:t> </a:t>
            </a:r>
            <a:r>
              <a:rPr lang="en-US" sz="2800" u="sng" dirty="0"/>
              <a:t>float</a:t>
            </a:r>
            <a:r>
              <a:rPr lang="en-US" sz="2800" dirty="0"/>
              <a:t>: The frequency value of the oscillator in Hz. </a:t>
            </a:r>
          </a:p>
          <a:p>
            <a:r>
              <a:rPr lang="en-US" sz="2800" b="1" dirty="0"/>
              <a:t>amp</a:t>
            </a:r>
            <a:r>
              <a:rPr lang="en-US" sz="2800" dirty="0"/>
              <a:t> </a:t>
            </a:r>
            <a:r>
              <a:rPr lang="en-US" sz="2800" u="sng" dirty="0"/>
              <a:t>float</a:t>
            </a:r>
            <a:r>
              <a:rPr lang="en-US" sz="2800" dirty="0"/>
              <a:t>: The amplitude of the oscillator as a value between 0.0 and 1.0. </a:t>
            </a:r>
          </a:p>
          <a:p>
            <a:r>
              <a:rPr lang="en-US" sz="2800" b="1" dirty="0"/>
              <a:t>add</a:t>
            </a:r>
            <a:r>
              <a:rPr lang="en-US" sz="2800" dirty="0"/>
              <a:t> </a:t>
            </a:r>
            <a:r>
              <a:rPr lang="en-US" sz="2800" u="sng" dirty="0"/>
              <a:t>float</a:t>
            </a:r>
            <a:r>
              <a:rPr lang="en-US" sz="2800" dirty="0"/>
              <a:t>: A value for modulating other audio signals. </a:t>
            </a:r>
          </a:p>
          <a:p>
            <a:r>
              <a:rPr lang="en-US" sz="2800" b="1" dirty="0"/>
              <a:t>pos</a:t>
            </a:r>
            <a:r>
              <a:rPr lang="en-US" sz="2800" dirty="0"/>
              <a:t> </a:t>
            </a:r>
            <a:r>
              <a:rPr lang="en-US" sz="2800" u="sng" dirty="0"/>
              <a:t>float</a:t>
            </a:r>
            <a:r>
              <a:rPr lang="en-US" sz="2800" dirty="0"/>
              <a:t>: The panoramic position of the oscillator as a float from -1.0 to 1.0.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Sound synthesis –oscillator (</a:t>
            </a:r>
            <a:r>
              <a:rPr lang="el-GR" sz="2800" dirty="0"/>
              <a:t>γεννήτρια ημιτόνου</a:t>
            </a:r>
            <a:r>
              <a:rPr lang="en-US" sz="2800" dirty="0"/>
              <a:t>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/>
              <a:t>import </a:t>
            </a:r>
            <a:r>
              <a:rPr lang="en-US" sz="2800" dirty="0" err="1"/>
              <a:t>processing.sound</a:t>
            </a:r>
            <a:r>
              <a:rPr lang="en-US" sz="2800" dirty="0"/>
              <a:t>.*;</a:t>
            </a:r>
          </a:p>
          <a:p>
            <a:r>
              <a:rPr lang="en-US" sz="2800" dirty="0" err="1"/>
              <a:t>SinOsc</a:t>
            </a:r>
            <a:r>
              <a:rPr lang="en-US" sz="2800" dirty="0"/>
              <a:t> sine; 	    //</a:t>
            </a:r>
            <a:r>
              <a:rPr lang="el-GR" sz="2800" dirty="0"/>
              <a:t>η έκφραση </a:t>
            </a:r>
            <a:r>
              <a:rPr lang="en-US" sz="2800" b="1" dirty="0" err="1"/>
              <a:t>SinOsc</a:t>
            </a:r>
            <a:r>
              <a:rPr lang="en-US" sz="2800" dirty="0"/>
              <a:t> </a:t>
            </a:r>
            <a:r>
              <a:rPr lang="el-GR" sz="2800" dirty="0"/>
              <a:t>είναι βιβλιοθήκη του </a:t>
            </a:r>
            <a:r>
              <a:rPr lang="en-US" sz="2800" dirty="0"/>
              <a:t>processing. </a:t>
            </a:r>
          </a:p>
          <a:p>
            <a:r>
              <a:rPr lang="en-US" sz="2800" dirty="0"/>
              <a:t>		    //</a:t>
            </a:r>
            <a:r>
              <a:rPr lang="el-GR" sz="2800" dirty="0"/>
              <a:t>η έκφραση </a:t>
            </a:r>
            <a:r>
              <a:rPr lang="en-US" sz="2800" b="1" dirty="0"/>
              <a:t>sine</a:t>
            </a:r>
            <a:r>
              <a:rPr lang="en-US" sz="2800" dirty="0"/>
              <a:t> </a:t>
            </a:r>
            <a:r>
              <a:rPr lang="el-GR" sz="2800" dirty="0"/>
              <a:t>είναι όνομα της δικής μας επιλογής.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void setup() { </a:t>
            </a:r>
          </a:p>
          <a:p>
            <a:r>
              <a:rPr lang="en-US" sz="2800" dirty="0"/>
              <a:t>		size(640, 360); </a:t>
            </a:r>
          </a:p>
          <a:p>
            <a:r>
              <a:rPr lang="en-US" sz="2800" dirty="0"/>
              <a:t>		background(255); </a:t>
            </a:r>
          </a:p>
          <a:p>
            <a:r>
              <a:rPr lang="en-US" sz="2800" dirty="0"/>
              <a:t>		sine = new </a:t>
            </a:r>
            <a:r>
              <a:rPr lang="en-US" sz="2800" dirty="0" err="1"/>
              <a:t>SinOsc</a:t>
            </a:r>
            <a:r>
              <a:rPr lang="en-US" sz="2800" dirty="0"/>
              <a:t>(this); // Create the sine oscillator. </a:t>
            </a:r>
          </a:p>
          <a:p>
            <a:r>
              <a:rPr lang="en-US" sz="2800" dirty="0"/>
              <a:t>		</a:t>
            </a:r>
            <a:r>
              <a:rPr lang="en-US" sz="2800" dirty="0" err="1"/>
              <a:t>sine.play</a:t>
            </a:r>
            <a:r>
              <a:rPr lang="en-US" sz="2800" dirty="0"/>
              <a:t>(); </a:t>
            </a:r>
            <a:r>
              <a:rPr lang="el-GR" sz="2800" dirty="0"/>
              <a:t>// </a:t>
            </a:r>
            <a:r>
              <a:rPr lang="en-US" sz="2800" dirty="0"/>
              <a:t>start the oscillator</a:t>
            </a:r>
          </a:p>
          <a:p>
            <a:r>
              <a:rPr lang="en-US" sz="2800" dirty="0"/>
              <a:t>} </a:t>
            </a:r>
          </a:p>
          <a:p>
            <a:endParaRPr lang="en-US" sz="2800" dirty="0"/>
          </a:p>
          <a:p>
            <a:r>
              <a:rPr lang="en-US" sz="2800" dirty="0"/>
              <a:t>void draw() { </a:t>
            </a:r>
          </a:p>
          <a:p>
            <a:r>
              <a:rPr lang="el-GR" sz="2800" dirty="0"/>
              <a:t>                   </a:t>
            </a:r>
            <a:r>
              <a:rPr lang="en-US" sz="2800" dirty="0" err="1"/>
              <a:t>sine.set</a:t>
            </a:r>
            <a:r>
              <a:rPr lang="en-US" sz="2800" dirty="0"/>
              <a:t>(200, 0.5 , 0.0 , 0);</a:t>
            </a:r>
          </a:p>
          <a:p>
            <a:endParaRPr lang="en-US" sz="2800" dirty="0"/>
          </a:p>
          <a:p>
            <a:r>
              <a:rPr lang="en-US" sz="2800" dirty="0"/>
              <a:t>}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Sound synthesis –oscillator (</a:t>
            </a:r>
            <a:r>
              <a:rPr lang="el-GR" sz="2800" dirty="0"/>
              <a:t>γεννήτρια </a:t>
            </a:r>
            <a:r>
              <a:rPr lang="en-US" sz="2800" dirty="0"/>
              <a:t>pulse)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800" dirty="0"/>
              <a:t>import </a:t>
            </a:r>
            <a:r>
              <a:rPr lang="en-US" sz="2800" dirty="0" err="1"/>
              <a:t>processing.sound</a:t>
            </a:r>
            <a:r>
              <a:rPr lang="en-US" sz="2800" dirty="0"/>
              <a:t>.*;</a:t>
            </a:r>
          </a:p>
          <a:p>
            <a:r>
              <a:rPr lang="en-US" sz="2800" dirty="0" err="1"/>
              <a:t>PulseOsc</a:t>
            </a:r>
            <a:r>
              <a:rPr lang="en-US" sz="2800" dirty="0"/>
              <a:t> pulse; 	    //</a:t>
            </a:r>
            <a:r>
              <a:rPr lang="el-GR" sz="2800" dirty="0"/>
              <a:t>η έκφραση </a:t>
            </a:r>
            <a:r>
              <a:rPr lang="en-US" sz="2800" dirty="0" err="1"/>
              <a:t>PulseOsc</a:t>
            </a:r>
            <a:r>
              <a:rPr lang="en-US" sz="2800" dirty="0"/>
              <a:t>  </a:t>
            </a:r>
            <a:r>
              <a:rPr lang="el-GR" sz="2800" dirty="0"/>
              <a:t>είναι βιβλιοθήκη του </a:t>
            </a:r>
            <a:r>
              <a:rPr lang="en-US" sz="2800" dirty="0"/>
              <a:t>processing. </a:t>
            </a:r>
          </a:p>
          <a:p>
            <a:r>
              <a:rPr lang="en-US" sz="2800" dirty="0"/>
              <a:t>		    //</a:t>
            </a:r>
            <a:r>
              <a:rPr lang="el-GR" sz="2800" dirty="0"/>
              <a:t>η έκφραση </a:t>
            </a:r>
            <a:r>
              <a:rPr lang="en-US" sz="2800" dirty="0"/>
              <a:t>pulse </a:t>
            </a:r>
            <a:r>
              <a:rPr lang="el-GR" sz="2800" dirty="0"/>
              <a:t>είναι της δικής μας επιλογής.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void setup() { </a:t>
            </a:r>
          </a:p>
          <a:p>
            <a:r>
              <a:rPr lang="en-US" sz="2800" dirty="0"/>
              <a:t>		size(640, 360); </a:t>
            </a:r>
          </a:p>
          <a:p>
            <a:r>
              <a:rPr lang="en-US" sz="2800" dirty="0"/>
              <a:t>		background(255); </a:t>
            </a:r>
          </a:p>
          <a:p>
            <a:r>
              <a:rPr lang="en-US" sz="2800" dirty="0"/>
              <a:t>		pulse= new </a:t>
            </a:r>
            <a:r>
              <a:rPr lang="en-US" sz="2800" dirty="0" err="1"/>
              <a:t>PulseOsc</a:t>
            </a:r>
            <a:r>
              <a:rPr lang="en-US" sz="2800" dirty="0"/>
              <a:t> (this); // Create the sine oscillator. </a:t>
            </a:r>
          </a:p>
          <a:p>
            <a:r>
              <a:rPr lang="en-US" sz="2800" dirty="0"/>
              <a:t>		</a:t>
            </a:r>
            <a:r>
              <a:rPr lang="en-US" sz="2800" dirty="0" err="1"/>
              <a:t>pulse.play</a:t>
            </a:r>
            <a:r>
              <a:rPr lang="en-US" sz="2800" dirty="0"/>
              <a:t>(); </a:t>
            </a:r>
            <a:r>
              <a:rPr lang="el-GR" sz="2800" dirty="0"/>
              <a:t>// </a:t>
            </a:r>
            <a:r>
              <a:rPr lang="en-US" sz="2800" dirty="0"/>
              <a:t>start the oscillator</a:t>
            </a:r>
          </a:p>
          <a:p>
            <a:r>
              <a:rPr lang="en-US" sz="2800" dirty="0"/>
              <a:t>} </a:t>
            </a:r>
          </a:p>
          <a:p>
            <a:endParaRPr lang="en-US" sz="2800" dirty="0"/>
          </a:p>
          <a:p>
            <a:r>
              <a:rPr lang="en-US" sz="2800" dirty="0"/>
              <a:t>void draw() {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}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Sound synthesis –oscillator (</a:t>
            </a:r>
            <a:r>
              <a:rPr lang="el-GR" sz="2800" dirty="0"/>
              <a:t>γεννήτρια </a:t>
            </a:r>
            <a:r>
              <a:rPr lang="en-US" sz="2800" dirty="0"/>
              <a:t>saw)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import </a:t>
            </a:r>
            <a:r>
              <a:rPr lang="en-US" sz="2800" dirty="0" err="1"/>
              <a:t>processing.sound</a:t>
            </a:r>
            <a:r>
              <a:rPr lang="en-US" sz="2800" dirty="0"/>
              <a:t>.*;</a:t>
            </a:r>
          </a:p>
          <a:p>
            <a:r>
              <a:rPr lang="en-US" sz="2800" dirty="0" err="1"/>
              <a:t>SawOsc</a:t>
            </a:r>
            <a:r>
              <a:rPr lang="en-US" sz="2800" dirty="0"/>
              <a:t> saw; </a:t>
            </a:r>
          </a:p>
          <a:p>
            <a:endParaRPr lang="en-US" sz="2800" dirty="0"/>
          </a:p>
          <a:p>
            <a:r>
              <a:rPr lang="en-US" sz="2800" dirty="0"/>
              <a:t>void setup() { </a:t>
            </a:r>
          </a:p>
          <a:p>
            <a:r>
              <a:rPr lang="en-US" sz="2800" dirty="0"/>
              <a:t>		size(640, 360); </a:t>
            </a:r>
          </a:p>
          <a:p>
            <a:r>
              <a:rPr lang="en-US" sz="2800" dirty="0"/>
              <a:t>		background(255); </a:t>
            </a:r>
          </a:p>
          <a:p>
            <a:r>
              <a:rPr lang="en-US" sz="2800" dirty="0"/>
              <a:t>		saw= new </a:t>
            </a:r>
            <a:r>
              <a:rPr lang="en-US" sz="2800" dirty="0" err="1"/>
              <a:t>SawOsc</a:t>
            </a:r>
            <a:r>
              <a:rPr lang="en-US" sz="2800" dirty="0"/>
              <a:t>(this); // Create the sine oscillator. </a:t>
            </a:r>
          </a:p>
          <a:p>
            <a:r>
              <a:rPr lang="en-US" sz="2800" dirty="0"/>
              <a:t>		</a:t>
            </a:r>
            <a:r>
              <a:rPr lang="en-US" sz="2800" dirty="0" err="1"/>
              <a:t>saw.play</a:t>
            </a:r>
            <a:r>
              <a:rPr lang="en-US" sz="2800" dirty="0"/>
              <a:t>(); </a:t>
            </a:r>
            <a:r>
              <a:rPr lang="el-GR" sz="2800" dirty="0"/>
              <a:t>// </a:t>
            </a:r>
            <a:r>
              <a:rPr lang="en-US" sz="2800" dirty="0"/>
              <a:t>start the oscillator</a:t>
            </a:r>
          </a:p>
          <a:p>
            <a:r>
              <a:rPr lang="en-US" sz="2800" dirty="0"/>
              <a:t>} </a:t>
            </a:r>
          </a:p>
          <a:p>
            <a:endParaRPr lang="en-US" sz="2800" dirty="0"/>
          </a:p>
          <a:p>
            <a:r>
              <a:rPr lang="en-US" sz="2800" dirty="0"/>
              <a:t>void draw() {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}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Sound synthesis –oscillator (</a:t>
            </a:r>
            <a:r>
              <a:rPr lang="el-GR" sz="2800" dirty="0"/>
              <a:t>γεννήτρια </a:t>
            </a:r>
            <a:r>
              <a:rPr lang="en-US" sz="2800" dirty="0"/>
              <a:t>saw)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dirty="0"/>
              <a:t>import </a:t>
            </a:r>
            <a:r>
              <a:rPr lang="en-US" sz="2800" dirty="0" err="1"/>
              <a:t>processing.sound</a:t>
            </a:r>
            <a:r>
              <a:rPr lang="en-US" sz="2800" dirty="0"/>
              <a:t>.*;</a:t>
            </a:r>
          </a:p>
          <a:p>
            <a:r>
              <a:rPr lang="en-US" sz="2800" dirty="0" err="1"/>
              <a:t>TriOsc</a:t>
            </a:r>
            <a:r>
              <a:rPr lang="en-US" sz="2800" dirty="0"/>
              <a:t> tri; </a:t>
            </a:r>
          </a:p>
          <a:p>
            <a:endParaRPr lang="en-US" sz="2800" dirty="0"/>
          </a:p>
          <a:p>
            <a:r>
              <a:rPr lang="en-US" sz="2800" dirty="0"/>
              <a:t>void setup() { </a:t>
            </a:r>
          </a:p>
          <a:p>
            <a:r>
              <a:rPr lang="en-US" sz="2800" dirty="0"/>
              <a:t>		size(640, 360); </a:t>
            </a:r>
          </a:p>
          <a:p>
            <a:r>
              <a:rPr lang="en-US" sz="2800" dirty="0"/>
              <a:t>		background(255); </a:t>
            </a:r>
          </a:p>
          <a:p>
            <a:r>
              <a:rPr lang="en-US" sz="2800" dirty="0"/>
              <a:t>		tri= new </a:t>
            </a:r>
            <a:r>
              <a:rPr lang="en-US" sz="2800" dirty="0" err="1"/>
              <a:t>TriOsc</a:t>
            </a:r>
            <a:r>
              <a:rPr lang="en-US" sz="2800" dirty="0"/>
              <a:t>(this); // Create the tri oscillator. </a:t>
            </a:r>
          </a:p>
          <a:p>
            <a:r>
              <a:rPr lang="en-US" sz="2800" dirty="0"/>
              <a:t>		 </a:t>
            </a:r>
            <a:r>
              <a:rPr lang="en-US" sz="2800" dirty="0" err="1"/>
              <a:t>tri.play</a:t>
            </a:r>
            <a:r>
              <a:rPr lang="en-US" sz="2800" dirty="0"/>
              <a:t>(); </a:t>
            </a:r>
            <a:r>
              <a:rPr lang="el-GR" sz="2800" dirty="0"/>
              <a:t>// </a:t>
            </a:r>
            <a:r>
              <a:rPr lang="en-US" sz="2800" dirty="0"/>
              <a:t>start the oscillator</a:t>
            </a:r>
          </a:p>
          <a:p>
            <a:r>
              <a:rPr lang="en-US" sz="2800" dirty="0"/>
              <a:t>} </a:t>
            </a:r>
          </a:p>
          <a:p>
            <a:endParaRPr lang="en-US" sz="2800" dirty="0"/>
          </a:p>
          <a:p>
            <a:r>
              <a:rPr lang="en-US" sz="2800" dirty="0"/>
              <a:t>void draw() { 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}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Ας πειράξουμε την </a:t>
            </a:r>
            <a:r>
              <a:rPr lang="en-US" dirty="0"/>
              <a:t>f </a:t>
            </a:r>
            <a:r>
              <a:rPr lang="el-GR" dirty="0"/>
              <a:t>με το ποντίκι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import </a:t>
            </a:r>
            <a:r>
              <a:rPr lang="en-US" dirty="0" err="1"/>
              <a:t>processing.sound</a:t>
            </a:r>
            <a:r>
              <a:rPr lang="en-US" dirty="0"/>
              <a:t>.*;</a:t>
            </a:r>
          </a:p>
          <a:p>
            <a:r>
              <a:rPr lang="en-US" dirty="0" err="1"/>
              <a:t>SinOsc</a:t>
            </a:r>
            <a:r>
              <a:rPr lang="en-US" dirty="0"/>
              <a:t> sine; </a:t>
            </a:r>
          </a:p>
          <a:p>
            <a:endParaRPr lang="en-US" dirty="0"/>
          </a:p>
          <a:p>
            <a:r>
              <a:rPr lang="en-US" dirty="0"/>
              <a:t>void setup() { </a:t>
            </a:r>
          </a:p>
          <a:p>
            <a:r>
              <a:rPr lang="en-US" dirty="0"/>
              <a:t>    size(640, 360); </a:t>
            </a:r>
          </a:p>
          <a:p>
            <a:r>
              <a:rPr lang="en-US" dirty="0"/>
              <a:t>    background(255); // Create the sine oscillator. </a:t>
            </a:r>
          </a:p>
          <a:p>
            <a:r>
              <a:rPr lang="en-US" dirty="0"/>
              <a:t>    sine = new </a:t>
            </a:r>
            <a:r>
              <a:rPr lang="en-US" dirty="0" err="1"/>
              <a:t>SinOsc</a:t>
            </a:r>
            <a:r>
              <a:rPr lang="en-US" dirty="0"/>
              <a:t>(this); </a:t>
            </a:r>
          </a:p>
          <a:p>
            <a:r>
              <a:rPr lang="en-US" dirty="0"/>
              <a:t>    </a:t>
            </a:r>
            <a:r>
              <a:rPr lang="en-US" dirty="0" err="1"/>
              <a:t>sine.play</a:t>
            </a:r>
            <a:r>
              <a:rPr lang="en-US" dirty="0"/>
              <a:t>(); </a:t>
            </a:r>
          </a:p>
          <a:p>
            <a:r>
              <a:rPr lang="en-US" dirty="0"/>
              <a:t>      </a:t>
            </a:r>
            <a:r>
              <a:rPr lang="en-US" dirty="0" err="1"/>
              <a:t>sine.add</a:t>
            </a:r>
            <a:r>
              <a:rPr lang="en-US" dirty="0"/>
              <a:t>(0.5);</a:t>
            </a:r>
          </a:p>
          <a:p>
            <a:r>
              <a:rPr lang="en-US" dirty="0"/>
              <a:t>} </a:t>
            </a:r>
          </a:p>
          <a:p>
            <a:endParaRPr lang="en-US" dirty="0"/>
          </a:p>
          <a:p>
            <a:r>
              <a:rPr lang="en-US" dirty="0"/>
              <a:t>void draw() { </a:t>
            </a:r>
          </a:p>
          <a:p>
            <a:r>
              <a:rPr lang="en-US" dirty="0"/>
              <a:t>          </a:t>
            </a:r>
          </a:p>
          <a:p>
            <a:r>
              <a:rPr lang="en-US" dirty="0"/>
              <a:t>            //</a:t>
            </a:r>
          </a:p>
          <a:p>
            <a:r>
              <a:rPr lang="en-US" dirty="0"/>
              <a:t>            </a:t>
            </a:r>
            <a:r>
              <a:rPr lang="en-US" dirty="0" err="1"/>
              <a:t>sine.set</a:t>
            </a:r>
            <a:r>
              <a:rPr lang="en-US" dirty="0"/>
              <a:t>(mouseX,0.5,0.0,0); //</a:t>
            </a:r>
            <a:r>
              <a:rPr lang="el-GR" dirty="0"/>
              <a:t>επίδραση της κίνησης του ποντικιού στη συχνότητα.</a:t>
            </a:r>
            <a:endParaRPr lang="en-US" dirty="0"/>
          </a:p>
          <a:p>
            <a:r>
              <a:rPr lang="en-US" dirty="0"/>
              <a:t>            </a:t>
            </a:r>
            <a:r>
              <a:rPr lang="en-US" dirty="0" err="1"/>
              <a:t>println</a:t>
            </a:r>
            <a:r>
              <a:rPr lang="en-US" dirty="0"/>
              <a:t>(</a:t>
            </a:r>
            <a:r>
              <a:rPr lang="en-US" dirty="0" err="1"/>
              <a:t>mouseX</a:t>
            </a:r>
            <a:r>
              <a:rPr lang="en-US" dirty="0"/>
              <a:t>); // </a:t>
            </a:r>
          </a:p>
          <a:p>
            <a:endParaRPr lang="en-US" dirty="0"/>
          </a:p>
          <a:p>
            <a:r>
              <a:rPr lang="en-US" dirty="0"/>
              <a:t>}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Πολλαπλές γεννήτριες</a:t>
            </a:r>
            <a:r>
              <a:rPr lang="en-US" dirty="0"/>
              <a:t> </a:t>
            </a:r>
            <a:r>
              <a:rPr lang="el-GR" dirty="0"/>
              <a:t>με διαφορετικές συχνότητες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300" dirty="0"/>
              <a:t>import </a:t>
            </a:r>
            <a:r>
              <a:rPr lang="en-US" sz="4300" dirty="0" err="1"/>
              <a:t>processing.sound</a:t>
            </a:r>
            <a:r>
              <a:rPr lang="en-US" sz="4300" dirty="0"/>
              <a:t>.*;</a:t>
            </a:r>
          </a:p>
          <a:p>
            <a:r>
              <a:rPr lang="en-US" sz="4300" dirty="0" err="1"/>
              <a:t>SinOsc</a:t>
            </a:r>
            <a:r>
              <a:rPr lang="el-GR" sz="4300" dirty="0"/>
              <a:t>[]</a:t>
            </a:r>
            <a:r>
              <a:rPr lang="en-US" sz="4300" dirty="0"/>
              <a:t> sine;</a:t>
            </a:r>
            <a:r>
              <a:rPr lang="el-GR" sz="4300" dirty="0"/>
              <a:t> </a:t>
            </a:r>
            <a:r>
              <a:rPr lang="en-US" sz="4300" dirty="0"/>
              <a:t>                         </a:t>
            </a:r>
            <a:r>
              <a:rPr lang="el-GR" sz="4300" dirty="0"/>
              <a:t>//πίνακας</a:t>
            </a:r>
            <a:r>
              <a:rPr lang="en-US" sz="4300" dirty="0"/>
              <a:t> , array </a:t>
            </a:r>
            <a:r>
              <a:rPr lang="el-GR" sz="4300" dirty="0"/>
              <a:t>που λέμε, από γεννήτριες</a:t>
            </a:r>
            <a:endParaRPr lang="en-US" sz="4300" dirty="0"/>
          </a:p>
          <a:p>
            <a:r>
              <a:rPr lang="en-US" sz="4300" dirty="0"/>
              <a:t>		    //</a:t>
            </a:r>
            <a:r>
              <a:rPr lang="el-GR" sz="4300" dirty="0"/>
              <a:t>η έκφραση </a:t>
            </a:r>
            <a:r>
              <a:rPr lang="en-US" sz="4300" dirty="0" err="1"/>
              <a:t>SinOsc</a:t>
            </a:r>
            <a:r>
              <a:rPr lang="en-US" sz="4300" dirty="0"/>
              <a:t>() </a:t>
            </a:r>
            <a:r>
              <a:rPr lang="el-GR" sz="4300" dirty="0"/>
              <a:t>είναι βιβλιοθήκη του </a:t>
            </a:r>
            <a:r>
              <a:rPr lang="en-US" sz="4300" dirty="0"/>
              <a:t>processing. </a:t>
            </a:r>
          </a:p>
          <a:p>
            <a:r>
              <a:rPr lang="en-US" sz="4300" dirty="0"/>
              <a:t>		    //</a:t>
            </a:r>
            <a:r>
              <a:rPr lang="el-GR" sz="4300" dirty="0"/>
              <a:t>η έκφραση </a:t>
            </a:r>
            <a:r>
              <a:rPr lang="en-US" sz="4300" dirty="0"/>
              <a:t>sine </a:t>
            </a:r>
            <a:r>
              <a:rPr lang="el-GR" sz="4300" dirty="0"/>
              <a:t>είναι της δικής μας επιλογής.</a:t>
            </a:r>
            <a:endParaRPr lang="en-US" sz="4300" dirty="0"/>
          </a:p>
          <a:p>
            <a:r>
              <a:rPr lang="en-US" sz="4300" dirty="0"/>
              <a:t>void setup() { </a:t>
            </a:r>
          </a:p>
          <a:p>
            <a:r>
              <a:rPr lang="en-US" sz="4300" dirty="0"/>
              <a:t>		size(640, 360); </a:t>
            </a:r>
          </a:p>
          <a:p>
            <a:r>
              <a:rPr lang="en-US" sz="4300" dirty="0"/>
              <a:t>		background(255); // Create the sine oscillator. </a:t>
            </a:r>
            <a:endParaRPr lang="el-GR" sz="4300" dirty="0"/>
          </a:p>
          <a:p>
            <a:pPr lvl="4">
              <a:buNone/>
            </a:pPr>
            <a:r>
              <a:rPr lang="en-US" sz="4300" dirty="0"/>
              <a:t>Sine = new </a:t>
            </a:r>
            <a:r>
              <a:rPr lang="en-US" sz="4300" dirty="0" err="1"/>
              <a:t>SinOsc</a:t>
            </a:r>
            <a:r>
              <a:rPr lang="en-US" sz="4300" dirty="0"/>
              <a:t>[6];</a:t>
            </a:r>
            <a:r>
              <a:rPr lang="el-GR" sz="4300" dirty="0"/>
              <a:t>                      </a:t>
            </a:r>
            <a:endParaRPr lang="en-US" sz="4300" dirty="0"/>
          </a:p>
          <a:p>
            <a:r>
              <a:rPr lang="en-US" sz="4300" dirty="0"/>
              <a:t>		</a:t>
            </a:r>
            <a:r>
              <a:rPr lang="el-GR" sz="4300" dirty="0"/>
              <a:t>//βρόγχος </a:t>
            </a:r>
            <a:r>
              <a:rPr lang="en-US" sz="4300" dirty="0"/>
              <a:t>for </a:t>
            </a:r>
            <a:r>
              <a:rPr lang="el-GR" sz="4300" dirty="0"/>
              <a:t>για την αρχικοποίηση </a:t>
            </a:r>
            <a:r>
              <a:rPr lang="en-US" sz="4300" dirty="0"/>
              <a:t>5 </a:t>
            </a:r>
            <a:r>
              <a:rPr lang="el-GR" sz="4300" dirty="0"/>
              <a:t>γεννητριών</a:t>
            </a:r>
          </a:p>
          <a:p>
            <a:endParaRPr lang="el-GR" sz="4300" dirty="0"/>
          </a:p>
          <a:p>
            <a:r>
              <a:rPr lang="el-GR" sz="4300" dirty="0"/>
              <a:t>		</a:t>
            </a:r>
            <a:r>
              <a:rPr lang="en-US" sz="4300" dirty="0"/>
              <a:t>for  ( </a:t>
            </a:r>
            <a:r>
              <a:rPr lang="en-US" sz="4300" dirty="0" err="1"/>
              <a:t>int</a:t>
            </a:r>
            <a:r>
              <a:rPr lang="en-US" sz="4300" dirty="0"/>
              <a:t> </a:t>
            </a:r>
            <a:r>
              <a:rPr lang="en-US" sz="4300" dirty="0" err="1"/>
              <a:t>i</a:t>
            </a:r>
            <a:r>
              <a:rPr lang="en-US" sz="4300" dirty="0"/>
              <a:t>=0 ;  </a:t>
            </a:r>
            <a:r>
              <a:rPr lang="en-US" sz="4300" dirty="0" err="1"/>
              <a:t>i</a:t>
            </a:r>
            <a:r>
              <a:rPr lang="en-US" sz="4300" dirty="0"/>
              <a:t>&lt;=5 ; </a:t>
            </a:r>
            <a:r>
              <a:rPr lang="en-US" sz="4300" dirty="0" err="1"/>
              <a:t>i</a:t>
            </a:r>
            <a:r>
              <a:rPr lang="en-US" sz="4300" dirty="0"/>
              <a:t>++){   //</a:t>
            </a:r>
            <a:r>
              <a:rPr lang="el-GR" sz="4300" dirty="0"/>
              <a:t>τοποθετείται το </a:t>
            </a:r>
            <a:r>
              <a:rPr lang="en-US" sz="4300" dirty="0" err="1"/>
              <a:t>i</a:t>
            </a:r>
            <a:r>
              <a:rPr lang="en-US" sz="4300" dirty="0"/>
              <a:t> </a:t>
            </a:r>
            <a:r>
              <a:rPr lang="el-GR" sz="4300" dirty="0"/>
              <a:t>που λειτουργεί σαν μετρητής από 0 </a:t>
            </a:r>
            <a:r>
              <a:rPr lang="el-GR" sz="4300" dirty="0" err="1"/>
              <a:t>εως</a:t>
            </a:r>
            <a:r>
              <a:rPr lang="el-GR" sz="4300" dirty="0"/>
              <a:t> 5</a:t>
            </a:r>
            <a:endParaRPr lang="en-US" sz="4300" dirty="0"/>
          </a:p>
          <a:p>
            <a:r>
              <a:rPr lang="en-US" sz="4300" dirty="0"/>
              <a:t>		sine[</a:t>
            </a:r>
            <a:r>
              <a:rPr lang="en-US" sz="4300" dirty="0" err="1"/>
              <a:t>i</a:t>
            </a:r>
            <a:r>
              <a:rPr lang="en-US" sz="4300" dirty="0"/>
              <a:t>] = new </a:t>
            </a:r>
            <a:r>
              <a:rPr lang="en-US" sz="4300" dirty="0" err="1"/>
              <a:t>SinOsc</a:t>
            </a:r>
            <a:r>
              <a:rPr lang="en-US" sz="4300" dirty="0"/>
              <a:t>(this); </a:t>
            </a:r>
          </a:p>
          <a:p>
            <a:r>
              <a:rPr lang="en-US" sz="4300" dirty="0"/>
              <a:t>		sine[</a:t>
            </a:r>
            <a:r>
              <a:rPr lang="en-US" sz="4300" dirty="0" err="1"/>
              <a:t>i</a:t>
            </a:r>
            <a:r>
              <a:rPr lang="en-US" sz="4300" dirty="0"/>
              <a:t>].play(); </a:t>
            </a:r>
          </a:p>
          <a:p>
            <a:r>
              <a:rPr lang="el-GR" sz="4300" dirty="0"/>
              <a:t>		}  //κλείνει η </a:t>
            </a:r>
            <a:r>
              <a:rPr lang="en-US" sz="4300" dirty="0"/>
              <a:t>for</a:t>
            </a:r>
            <a:endParaRPr lang="el-GR" sz="4300" dirty="0"/>
          </a:p>
          <a:p>
            <a:r>
              <a:rPr lang="en-US" sz="4300" dirty="0"/>
              <a:t>} </a:t>
            </a:r>
          </a:p>
          <a:p>
            <a:endParaRPr lang="en-US" sz="4300" dirty="0"/>
          </a:p>
          <a:p>
            <a:r>
              <a:rPr lang="en-US" sz="4300" dirty="0"/>
              <a:t>void draw() { </a:t>
            </a:r>
            <a:endParaRPr lang="el-GR" sz="4300" dirty="0"/>
          </a:p>
          <a:p>
            <a:r>
              <a:rPr lang="en-US" sz="4300" dirty="0"/>
              <a:t> </a:t>
            </a:r>
            <a:r>
              <a:rPr lang="el-GR" sz="4300" dirty="0"/>
              <a:t>         </a:t>
            </a:r>
            <a:r>
              <a:rPr lang="en-US" sz="4300" dirty="0"/>
              <a:t>sine[0].set(200,0.5,0.0,0);</a:t>
            </a:r>
          </a:p>
          <a:p>
            <a:r>
              <a:rPr lang="en-US" sz="4300" dirty="0"/>
              <a:t>        </a:t>
            </a:r>
            <a:r>
              <a:rPr lang="el-GR" sz="4300" dirty="0"/>
              <a:t>  </a:t>
            </a:r>
            <a:r>
              <a:rPr lang="en-US" sz="4300" dirty="0"/>
              <a:t>sine[1].set(210,0.5,0.0,0);</a:t>
            </a:r>
          </a:p>
          <a:p>
            <a:r>
              <a:rPr lang="en-US" sz="4300" dirty="0"/>
              <a:t>        </a:t>
            </a:r>
            <a:r>
              <a:rPr lang="el-GR" sz="4300" dirty="0"/>
              <a:t>  </a:t>
            </a:r>
            <a:r>
              <a:rPr lang="en-US" sz="4300" dirty="0"/>
              <a:t>sine[2].set(220,0.5,0.0,0);</a:t>
            </a:r>
          </a:p>
          <a:p>
            <a:r>
              <a:rPr lang="en-US" sz="4300" dirty="0"/>
              <a:t>        </a:t>
            </a:r>
            <a:r>
              <a:rPr lang="el-GR" sz="4300" dirty="0"/>
              <a:t>  </a:t>
            </a:r>
            <a:r>
              <a:rPr lang="en-US" sz="4300" dirty="0"/>
              <a:t>sine[3].set(230,0.5,0.0,0);</a:t>
            </a:r>
          </a:p>
          <a:p>
            <a:r>
              <a:rPr lang="en-US" sz="4300" dirty="0"/>
              <a:t>        </a:t>
            </a:r>
            <a:r>
              <a:rPr lang="el-GR" sz="4300" dirty="0"/>
              <a:t>  </a:t>
            </a:r>
            <a:r>
              <a:rPr lang="en-US" sz="4300" dirty="0"/>
              <a:t>sine[4].set(240,0.5,0.0,0);</a:t>
            </a:r>
          </a:p>
          <a:p>
            <a:endParaRPr lang="en-US" sz="4300" dirty="0"/>
          </a:p>
          <a:p>
            <a:r>
              <a:rPr lang="en-US" sz="4300" dirty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967</Words>
  <Application>Microsoft Office PowerPoint</Application>
  <PresentationFormat>On-screen Show (4:3)</PresentationFormat>
  <Paragraphs>179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Θέμα του Office</vt:lpstr>
      <vt:lpstr>processing</vt:lpstr>
      <vt:lpstr>Sound synthesis –oscillator (γεννήτρια ημιτόνου)</vt:lpstr>
      <vt:lpstr>.set(freq, amp, add, pos)</vt:lpstr>
      <vt:lpstr>Sound synthesis –oscillator (γεννήτρια ημιτόνου)</vt:lpstr>
      <vt:lpstr>Sound synthesis –oscillator (γεννήτρια pulse)</vt:lpstr>
      <vt:lpstr>Sound synthesis –oscillator (γεννήτρια saw)</vt:lpstr>
      <vt:lpstr>Sound synthesis –oscillator (γεννήτρια saw)</vt:lpstr>
      <vt:lpstr>Ας πειράξουμε την f με το ποντίκι</vt:lpstr>
      <vt:lpstr>Πολλαπλές γεννήτριες με διαφορετικές συχνότητες</vt:lpstr>
      <vt:lpstr>Λευκός θόρυβος</vt:lpstr>
      <vt:lpstr>Φίλτρο Χαμηλών Συχνοτήτων</vt:lpstr>
      <vt:lpstr>Αναπαραγωγή  αρχείου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Kostas-mauro</dc:creator>
  <cp:lastModifiedBy>Windows User</cp:lastModifiedBy>
  <cp:revision>23</cp:revision>
  <dcterms:created xsi:type="dcterms:W3CDTF">2016-04-13T12:59:46Z</dcterms:created>
  <dcterms:modified xsi:type="dcterms:W3CDTF">2019-12-05T20:48:06Z</dcterms:modified>
</cp:coreProperties>
</file>