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F40B4D1-62D9-4CDF-8BDB-AA57145176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BE82D21F-C204-4346-9F82-1517EDCABD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D3D2CBB4-4427-4376-B949-31D2617C7F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B0DAE-E320-4048-B45C-3CF70C725DBB}" type="datetimeFigureOut">
              <a:rPr lang="el-GR" smtClean="0"/>
              <a:t>29/10/2020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23064919-0703-4194-9405-9E6D55C4D6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EBC3D4D1-ECBB-485D-9837-31E37EF679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98CA8-B0BF-4009-BA6F-ECD54B698C8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119178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CA35846-C6CC-427A-B798-F5A773E05B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B5E91B41-628E-48D8-B47C-70FE4FF039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81601085-A46B-4747-A75C-06C81FB3D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B0DAE-E320-4048-B45C-3CF70C725DBB}" type="datetimeFigureOut">
              <a:rPr lang="el-GR" smtClean="0"/>
              <a:t>29/10/2020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F5367898-373D-494A-89DA-32D1F61EFA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E3D637FF-7229-4245-AC6E-ED9E0C2DB0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98CA8-B0BF-4009-BA6F-ECD54B698C8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65856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F3AD2712-3EF3-445F-B54C-13109F108C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BDF3DBA5-EC72-4008-9EAA-AEB8DBC2D4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2004C965-660C-41E5-B397-CE3D274034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B0DAE-E320-4048-B45C-3CF70C725DBB}" type="datetimeFigureOut">
              <a:rPr lang="el-GR" smtClean="0"/>
              <a:t>29/10/2020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201FB3A3-ACD0-4840-B37E-BA64115257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7B937AB4-82F7-493B-A0F2-F9CA29E5A1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98CA8-B0BF-4009-BA6F-ECD54B698C8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43401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A137B18-EE6B-4DC7-84A6-4ACE909390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EE4045FC-D59E-4B8A-A757-90E42711EA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5AC00B0A-01DC-4922-B167-81BF30EE70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B0DAE-E320-4048-B45C-3CF70C725DBB}" type="datetimeFigureOut">
              <a:rPr lang="el-GR" smtClean="0"/>
              <a:t>29/10/2020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D6228BA8-BBBF-409D-BB5C-84F3613C08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DC3D617E-57D6-4418-A8C4-2E867D2F20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98CA8-B0BF-4009-BA6F-ECD54B698C8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883953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A7C98C9-1BF9-4B18-828B-0394FB847B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F4734CB6-FC78-4143-A225-229AE0E392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8E99454A-BF10-4F4F-B3B1-7F055440D2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B0DAE-E320-4048-B45C-3CF70C725DBB}" type="datetimeFigureOut">
              <a:rPr lang="el-GR" smtClean="0"/>
              <a:t>29/10/2020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795FDD4D-4ABA-4FD4-9ABD-A8843BC3B4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9EE218C1-F7B3-4528-83AC-72247F3AA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98CA8-B0BF-4009-BA6F-ECD54B698C8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64643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51C004A-0440-40FE-AC09-449EE1960B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6FCC763B-90C2-481F-BE83-7B0FCA3523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ECADFCDF-D0DA-4E0F-9485-FA1E4D6946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E07B4A75-AF0E-44D7-BA3A-B9FED24D3F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B0DAE-E320-4048-B45C-3CF70C725DBB}" type="datetimeFigureOut">
              <a:rPr lang="el-GR" smtClean="0"/>
              <a:t>29/10/2020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21DD6589-C11B-4085-9FF4-80CEF78A0F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D33E3E60-C5E2-4AEE-8441-E800A8DE07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98CA8-B0BF-4009-BA6F-ECD54B698C8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950903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8E52F38-AC54-4F58-945A-8B8F25A5A6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A5F849D8-8ED7-4147-9C8E-31E85BB6F5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FD8C0864-4E1F-43B0-879F-ED56E6F79A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65F7A17C-8936-4C1E-AC0D-C00E7D9234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34C2196B-8AD4-4295-858A-B2838B1A52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FF063535-6DC3-464A-859F-2946380B7F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B0DAE-E320-4048-B45C-3CF70C725DBB}" type="datetimeFigureOut">
              <a:rPr lang="el-GR" smtClean="0"/>
              <a:t>29/10/2020</a:t>
            </a:fld>
            <a:endParaRPr lang="el-GR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CEDCEFE8-ED40-46B9-8FC0-B091BF2228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7EECAD8C-B8F7-4D77-9F3E-24D989AC52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98CA8-B0BF-4009-BA6F-ECD54B698C8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324319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0205EEB-A76B-47D5-8E9D-274B47A284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647DCE70-D6B4-4258-8730-83E93476C8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B0DAE-E320-4048-B45C-3CF70C725DBB}" type="datetimeFigureOut">
              <a:rPr lang="el-GR" smtClean="0"/>
              <a:t>29/10/2020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690E7E60-7EAE-4504-9A9F-DC5078921F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741C0D46-7D15-4E39-868A-0C68345B60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98CA8-B0BF-4009-BA6F-ECD54B698C8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29097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AA70BFA9-79C7-487D-8CB6-E0ABB821DC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B0DAE-E320-4048-B45C-3CF70C725DBB}" type="datetimeFigureOut">
              <a:rPr lang="el-GR" smtClean="0"/>
              <a:t>29/10/2020</a:t>
            </a:fld>
            <a:endParaRPr lang="el-GR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295302F0-BA15-4D17-904B-325E2E5D00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09E4A835-9C76-4341-A1AB-683780B97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98CA8-B0BF-4009-BA6F-ECD54B698C8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05676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70CC5FC-6A1B-46E0-B3C7-21315671C8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EE1D93F-497E-4B41-A13D-8CE757D534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DDB00C8F-6FF0-4186-BD51-E292A90D5D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6A6C445F-CC13-4BCC-88B9-6D1EFF4FC4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B0DAE-E320-4048-B45C-3CF70C725DBB}" type="datetimeFigureOut">
              <a:rPr lang="el-GR" smtClean="0"/>
              <a:t>29/10/2020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388BC104-6E1B-4E29-934C-FFCC0671FD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EC918F6E-3BEA-487B-AAA7-DD99E99121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98CA8-B0BF-4009-BA6F-ECD54B698C8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5170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3F12CE1-6DD6-4B99-B169-0626989E31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20042D03-E5D7-4288-87BE-940D87FA496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1398D613-AE86-4347-B761-3450AAB973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5EC332D9-B92C-4E75-B14C-4B168ACA8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B0DAE-E320-4048-B45C-3CF70C725DBB}" type="datetimeFigureOut">
              <a:rPr lang="el-GR" smtClean="0"/>
              <a:t>29/10/2020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202AFA6C-0FD6-4ED0-B100-DD26671817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39907C9A-EE7B-413E-9348-78CA32A717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98CA8-B0BF-4009-BA6F-ECD54B698C8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557305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BC5EE3AD-88BB-4442-8053-2AF3284ED1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D191E2F2-FCAF-4F37-9322-F215AC5822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694A9767-15FA-429F-9E97-FDD786EF3C9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EB0DAE-E320-4048-B45C-3CF70C725DBB}" type="datetimeFigureOut">
              <a:rPr lang="el-GR" smtClean="0"/>
              <a:t>29/10/2020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041639DC-1479-4F9C-B5DF-C934753876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7EB37F5A-76EA-41A6-86B7-CD2AD1BFA8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798CA8-B0BF-4009-BA6F-ECD54B698C8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7352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CE039D7-CAD9-4E58-936A-B7B96D46EA7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/>
              <a:t>Επίστρωση </a:t>
            </a:r>
            <a:r>
              <a:rPr lang="el-GR" dirty="0" err="1"/>
              <a:t>τρυβλίων</a:t>
            </a:r>
            <a:endParaRPr lang="el-GR" dirty="0"/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C1DD5A4A-EC1D-4F61-98BF-4A088B3BCC9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Streaking of plates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240236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4DD1676-D7F9-4BE0-B959-586809A4C8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Επίστρωση </a:t>
            </a:r>
            <a:r>
              <a:rPr lang="el-GR" dirty="0" err="1"/>
              <a:t>τρυβλίων</a:t>
            </a:r>
            <a:endParaRPr lang="el-GR" dirty="0"/>
          </a:p>
        </p:txBody>
      </p:sp>
      <p:pic>
        <p:nvPicPr>
          <p:cNvPr id="1026" name="Picture 2" descr="Streaking (microbiology) - Wikipedia">
            <a:extLst>
              <a:ext uri="{FF2B5EF4-FFF2-40B4-BE49-F238E27FC236}">
                <a16:creationId xmlns:a16="http://schemas.microsoft.com/office/drawing/2014/main" id="{6424B751-7C06-400D-A1B7-290697F3C9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666" y="1982680"/>
            <a:ext cx="2892640" cy="2892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Streak Plate Method - Amrita University - YouTube">
            <a:extLst>
              <a:ext uri="{FF2B5EF4-FFF2-40B4-BE49-F238E27FC236}">
                <a16:creationId xmlns:a16="http://schemas.microsoft.com/office/drawing/2014/main" id="{47A8742A-AA35-4860-8C19-3F5C672363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2742" y="1855179"/>
            <a:ext cx="5620789" cy="3147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47332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1FFF38B-1999-4D70-9838-90F7EE140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0546" y="231960"/>
            <a:ext cx="10515600" cy="1325563"/>
          </a:xfrm>
        </p:spPr>
        <p:txBody>
          <a:bodyPr/>
          <a:lstStyle/>
          <a:p>
            <a:r>
              <a:rPr lang="el-GR" dirty="0"/>
              <a:t>Μέθοδοι επίστρωσης για δημιουργία απομονωμένων αποικιών</a:t>
            </a:r>
          </a:p>
        </p:txBody>
      </p:sp>
      <p:pic>
        <p:nvPicPr>
          <p:cNvPr id="2052" name="Picture 4" descr="Please rate my streaking technique. Tell me what should I improve. Btw its  a Staphylococcus Aureus on Mueller Hinton Blood Agar. : microbiology">
            <a:extLst>
              <a:ext uri="{FF2B5EF4-FFF2-40B4-BE49-F238E27FC236}">
                <a16:creationId xmlns:a16="http://schemas.microsoft.com/office/drawing/2014/main" id="{0BE46F4D-B4D7-4CBE-84A2-6A1DF8B042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6892" y="1625169"/>
            <a:ext cx="6977109" cy="5232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About the morphology of colonies | Eureka Brewing">
            <a:extLst>
              <a:ext uri="{FF2B5EF4-FFF2-40B4-BE49-F238E27FC236}">
                <a16:creationId xmlns:a16="http://schemas.microsoft.com/office/drawing/2014/main" id="{CBFDE4B0-327A-414A-AA5B-1C1B36DB0E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524" y="2139529"/>
            <a:ext cx="2721746" cy="2733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13375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71E9F63-FC30-4B5F-83C9-962DFB5F5E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H </a:t>
            </a:r>
            <a:r>
              <a:rPr lang="el-GR" b="1" dirty="0"/>
              <a:t>μέθοδος Τ:</a:t>
            </a:r>
            <a:br>
              <a:rPr lang="el-GR" b="1" dirty="0"/>
            </a:br>
            <a:r>
              <a:rPr lang="el-GR" dirty="0"/>
              <a:t>σχεδιάζουμε ένα γράμμα «Τ» και χωρίζουμε το </a:t>
            </a:r>
            <a:r>
              <a:rPr lang="el-GR" dirty="0" err="1"/>
              <a:t>τρυβλίο</a:t>
            </a:r>
            <a:r>
              <a:rPr lang="el-GR" dirty="0"/>
              <a:t> σε 3 τμήματα </a:t>
            </a:r>
          </a:p>
        </p:txBody>
      </p:sp>
      <p:pic>
        <p:nvPicPr>
          <p:cNvPr id="3074" name="Picture 2" descr="http://fg.cns.utexas.edu/fg/protocol%3A_plate_streaking_and_growth_files/droppedImage.jpg">
            <a:extLst>
              <a:ext uri="{FF2B5EF4-FFF2-40B4-BE49-F238E27FC236}">
                <a16:creationId xmlns:a16="http://schemas.microsoft.com/office/drawing/2014/main" id="{CB9EE394-2D6E-4BDC-A503-68FE54316B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1207" y="1971675"/>
            <a:ext cx="5848350" cy="488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38159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D46E574-D623-48D0-9EB3-DA565BA775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2050" name="Picture 2" descr="Instruments used for streak-plate technique. From top to bottom, shown... |  Download Scientific Diagram">
            <a:extLst>
              <a:ext uri="{FF2B5EF4-FFF2-40B4-BE49-F238E27FC236}">
                <a16:creationId xmlns:a16="http://schemas.microsoft.com/office/drawing/2014/main" id="{8A18D060-4252-4FE0-A68F-D98B6ECB05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0730" y="2095130"/>
            <a:ext cx="9030539" cy="3717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47616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Streak Plate Method- Principle, Methods, Significance, Limitations">
            <a:extLst>
              <a:ext uri="{FF2B5EF4-FFF2-40B4-BE49-F238E27FC236}">
                <a16:creationId xmlns:a16="http://schemas.microsoft.com/office/drawing/2014/main" id="{552C6AC4-DE01-4B73-9656-70EDBB2101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463" y="863052"/>
            <a:ext cx="9775038" cy="5131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78737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To study the isolation of pure cultures by using streak plate method -  Labmonk">
            <a:extLst>
              <a:ext uri="{FF2B5EF4-FFF2-40B4-BE49-F238E27FC236}">
                <a16:creationId xmlns:a16="http://schemas.microsoft.com/office/drawing/2014/main" id="{35C798B2-AA37-4CD9-BC7B-2223290BD6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8276" y="558322"/>
            <a:ext cx="9286875" cy="5972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8A9B5B7-8A00-41A9-A175-D165E5559DAB}"/>
              </a:ext>
            </a:extLst>
          </p:cNvPr>
          <p:cNvSpPr txBox="1"/>
          <p:nvPr/>
        </p:nvSpPr>
        <p:spPr>
          <a:xfrm>
            <a:off x="7696940" y="701336"/>
            <a:ext cx="23170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ΑΠΟΜΟΝΩΜΕΝΕΣ ΑΠΟΙΚΙΕΣ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8DFEA2A-4043-49FB-8EB6-E0317470D8EF}"/>
              </a:ext>
            </a:extLst>
          </p:cNvPr>
          <p:cNvSpPr txBox="1"/>
          <p:nvPr/>
        </p:nvSpPr>
        <p:spPr>
          <a:xfrm>
            <a:off x="8664606" y="5418899"/>
            <a:ext cx="21991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ΕΜΦΑΝΙΣΗ ΑΠΟΙΚΙΩΝ ΜΕΤΑ ΤΗΝ ΕΠΩΑΣΗ</a:t>
            </a:r>
          </a:p>
        </p:txBody>
      </p:sp>
    </p:spTree>
    <p:extLst>
      <p:ext uri="{BB962C8B-B14F-4D97-AF65-F5344CB8AC3E}">
        <p14:creationId xmlns:p14="http://schemas.microsoft.com/office/powerpoint/2010/main" val="430530929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</TotalTime>
  <Words>38</Words>
  <Application>Microsoft Office PowerPoint</Application>
  <PresentationFormat>Ευρεία οθόνη</PresentationFormat>
  <Paragraphs>7</Paragraphs>
  <Slides>7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Θέμα του Office</vt:lpstr>
      <vt:lpstr>Επίστρωση τρυβλίων</vt:lpstr>
      <vt:lpstr>Επίστρωση τρυβλίων</vt:lpstr>
      <vt:lpstr>Μέθοδοι επίστρωσης για δημιουργία απομονωμένων αποικιών</vt:lpstr>
      <vt:lpstr>H μέθοδος Τ: σχεδιάζουμε ένα γράμμα «Τ» και χωρίζουμε το τρυβλίο σε 3 τμήματα 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ΜΠΑΤΡΙΝΟΥ ΑΝΘΙΜΙΑ</dc:creator>
  <cp:lastModifiedBy>ΜΠΑΤΡΙΝΟΥ ΑΝΘΙΜΙΑ</cp:lastModifiedBy>
  <cp:revision>6</cp:revision>
  <dcterms:created xsi:type="dcterms:W3CDTF">2020-10-25T16:08:40Z</dcterms:created>
  <dcterms:modified xsi:type="dcterms:W3CDTF">2020-10-29T11:51:43Z</dcterms:modified>
</cp:coreProperties>
</file>