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77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2DF12C-227A-4F3C-86AD-207DC6D14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9638F49-D40E-4C05-8030-71C8F460D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07C71B9-1215-47A6-80CC-AA9051D1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35A1-DAB1-4937-9FA6-3DD4BBE1D62D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303C000-0BD7-4BD0-AC88-BBE5684A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1185D2-E78C-4B24-AF9B-DCAAD81C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DDD-519F-466C-9436-DD4D9B1BAB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497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13E884-20EB-4A55-84A1-1295F094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516C4B7-2CFF-4B81-ACE1-C8C08ED11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E75167-0154-4113-AC0B-367A684B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35A1-DAB1-4937-9FA6-3DD4BBE1D62D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597651-DAD2-4A6E-911B-D23FDA7F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AE4646-30AE-41C7-99E2-A79874E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DDD-519F-466C-9436-DD4D9B1BAB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00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B018F13-4D00-4C63-BA6D-AE5A37406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F4F281A-0F0E-44C0-8E17-3054EBF79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E20E7E-2CE3-4A1C-94E9-EBE2D63F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35A1-DAB1-4937-9FA6-3DD4BBE1D62D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6E44841-DB20-4561-A017-CC83FCCE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71DED7-EFB2-4668-BCC5-6409784A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DDD-519F-466C-9436-DD4D9B1BAB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278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8E1B4F-D58F-4CC0-BB93-41677749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F28FA0-3CB6-4FFB-B866-66A9FFC92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4B39E8-685A-4B18-ADB3-1DAA7DCC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35A1-DAB1-4937-9FA6-3DD4BBE1D62D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2D2B77-4734-4B67-B283-86C6629E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80DD43-E131-40DE-B1AF-4D1D8610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DDD-519F-466C-9436-DD4D9B1BAB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304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25C70F-38E5-401A-8558-3C0C86DE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487CA62-0D9F-4638-83BA-9EA35D2D9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8FA14D-674A-4656-8C40-1583E7CC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35A1-DAB1-4937-9FA6-3DD4BBE1D62D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554112B-0075-4C7D-BEC8-8A8DEF0C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B3A1E0-C9F8-47F9-A6BB-BF96B77A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DDD-519F-466C-9436-DD4D9B1BAB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83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D53C8E-2137-42B8-8166-457205B3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D88A22-A710-43AB-AD67-03C7B15C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ED00115-3D9E-417E-A1CF-E76860F97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27C1546-DC8C-4F46-8F0A-C5590105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35A1-DAB1-4937-9FA6-3DD4BBE1D62D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8A798D9-B12A-4961-AC16-062E1470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EE22816-5EA4-4A5F-94F6-D6682986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DDD-519F-466C-9436-DD4D9B1BAB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38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8BA277-5EF9-4899-BC2D-D4C75D89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971204-D36B-466D-B2A7-0D48B6A2A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24371D0-D5C9-44D6-A7A6-874011DE9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30BC883-930A-4D3C-9B77-DC4FAF3BC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B47D3D3-CE31-4E4F-A974-610CA80D8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E41735E-EBCE-41DA-8BE3-88AC7566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35A1-DAB1-4937-9FA6-3DD4BBE1D62D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9C0183D-4D6E-424B-8F99-A64672F2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7F58365-5731-434F-8AEA-DA57336A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DDD-519F-466C-9436-DD4D9B1BAB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947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7EAADD-B831-4C69-B0B4-C0421331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057D745-F2E6-4125-98C1-9FA11DD0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35A1-DAB1-4937-9FA6-3DD4BBE1D62D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93BCD37-307F-45D3-8C38-327CED37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7797735-4409-49DA-A182-77ADEA53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DDD-519F-466C-9436-DD4D9B1BAB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70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AA136AE-97F5-43B7-BF31-B49C41570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35A1-DAB1-4937-9FA6-3DD4BBE1D62D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3513385-3D3F-439A-A150-C671EAEC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BD5CBBE-4B9D-4485-AD39-E04B0F56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DDD-519F-466C-9436-DD4D9B1BAB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630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61A733-E2BA-4D35-A572-7A540C0C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879B9F-AD54-438A-B521-A5E4B01C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3E34E18-C941-42A0-9701-E7882613C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A31FFA0-8591-4F08-8E53-9ED72DBC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35A1-DAB1-4937-9FA6-3DD4BBE1D62D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BAE5F88-880B-421B-AA44-B7A16B3F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FD94492-8082-49EF-8BC5-671FBC68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DDD-519F-466C-9436-DD4D9B1BAB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589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5FA537-8D70-48EA-9B81-794AA09A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0B8D146-F565-4AB4-9CD4-A185E69A0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901C992-7319-413E-AEFF-C93AD0CC2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F2EDD97-E364-4D99-890E-33EBA5C3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35A1-DAB1-4937-9FA6-3DD4BBE1D62D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AB37B42-B507-4AFB-81A3-25DDDBAB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D01667A-3113-460F-BB87-84A57F8E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6DDD-519F-466C-9436-DD4D9B1BAB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7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AD295F4-3B82-4224-8C40-8FC22D33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88594E0-FADB-47E0-BCAB-8FFB2F05A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262DBF-D788-4224-9695-7C7D83ED2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35A1-DAB1-4937-9FA6-3DD4BBE1D62D}" type="datetimeFigureOut">
              <a:rPr lang="el-GR" smtClean="0"/>
              <a:t>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6843CC8-8DD4-423C-93A3-8BDF49907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AC3264-33F1-4DC2-B7BD-52735A954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6DDD-519F-466C-9436-DD4D9B1BAB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777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C48846-DC5C-4691-9413-482075689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9115"/>
          </a:xfrm>
        </p:spPr>
        <p:txBody>
          <a:bodyPr>
            <a:normAutofit/>
          </a:bodyPr>
          <a:lstStyle/>
          <a:p>
            <a:r>
              <a:rPr lang="el-GR" sz="3200" b="1" i="0" u="none" strike="noStrike" baseline="0" dirty="0">
                <a:solidFill>
                  <a:srgbClr val="FF00FF"/>
                </a:solidFill>
                <a:latin typeface="HelveticaNeue-Bold"/>
              </a:rPr>
              <a:t>Πύελος και Ισχίο</a:t>
            </a:r>
            <a:endParaRPr lang="el-GR" sz="8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48379FC-5996-4716-821F-153FCBB97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247" y="2333075"/>
            <a:ext cx="9144000" cy="1655762"/>
          </a:xfrm>
        </p:spPr>
        <p:txBody>
          <a:bodyPr/>
          <a:lstStyle/>
          <a:p>
            <a:pPr algn="l"/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Ψηλαφητά </a:t>
            </a:r>
            <a:r>
              <a:rPr lang="el-GR" sz="1800" b="1" i="0" u="none" strike="noStrike" baseline="0" dirty="0" err="1">
                <a:solidFill>
                  <a:srgbClr val="FF00FF"/>
                </a:solidFill>
                <a:latin typeface="HelveticaNeue-Bold"/>
              </a:rPr>
              <a:t>Οδηγά</a:t>
            </a:r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 Σημεία</a:t>
            </a:r>
          </a:p>
          <a:p>
            <a:pPr algn="l"/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της Πυέλου και του Ισχίου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49461DE-D5C1-4932-81F0-68DB3DDDF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754" y="2992583"/>
            <a:ext cx="4066818" cy="32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33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81E58D-AF7E-44DC-A75C-0EEFF34B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40A3DBCC-E43D-4F8F-82A5-0EB6BB1CB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1835" y="1469634"/>
            <a:ext cx="4687791" cy="3400946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7CFFF07-E5CD-4A2A-963F-2F0757CEF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73" y="329991"/>
            <a:ext cx="5799482" cy="56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5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390827-BAF1-440E-B7D2-2502C83A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4019B2F-C109-4ED4-BC91-22D5574E4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473" y="805400"/>
            <a:ext cx="6647396" cy="501690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E4D50FF-D193-45D6-91B2-30FCB4C45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596" y="-1"/>
            <a:ext cx="4476249" cy="68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8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ABE9ED-5F34-4EBC-B07E-33F3A3FD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8639BA5-FA48-4871-86FF-18922464E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22" y="376054"/>
            <a:ext cx="5543805" cy="473712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921F07C-1053-4A09-9B00-6DDC405EE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3801"/>
            <a:ext cx="4037045" cy="67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8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05C089B-BB9D-442E-85F8-261DB07E8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25" y="361435"/>
            <a:ext cx="5393836" cy="75823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0BEC046-03FC-466F-983E-1DA31D2FC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55" y="1154790"/>
            <a:ext cx="5307649" cy="240950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1D13676-9424-4124-BF8E-1C6D6A2FD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898" y="711487"/>
            <a:ext cx="4454912" cy="52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97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7EEE27-2106-4ED7-A996-AD989184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42E3C45-7536-4B95-8486-6685731D3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3246" y="1027905"/>
            <a:ext cx="4670554" cy="553428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F6956D8-9818-4DA9-A2FE-797D5FC0F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37624"/>
            <a:ext cx="5518333" cy="41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1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4A1813-BB60-4A61-A403-CBC81F50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E404315-D092-4AB5-BEE6-289EE6E92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10" y="365125"/>
            <a:ext cx="5038733" cy="6127750"/>
          </a:xfrm>
          <a:prstGeom prst="rect">
            <a:avLst/>
          </a:prstGeom>
        </p:spPr>
      </p:pic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A72A6903-68DF-4752-9E56-2F2AB5E17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94165" y="1027906"/>
            <a:ext cx="4417377" cy="5241198"/>
          </a:xfrm>
        </p:spPr>
      </p:pic>
    </p:spTree>
    <p:extLst>
      <p:ext uri="{BB962C8B-B14F-4D97-AF65-F5344CB8AC3E}">
        <p14:creationId xmlns:p14="http://schemas.microsoft.com/office/powerpoint/2010/main" val="239156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6BCF60-9645-46A2-B62C-12EF7D34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87D7A49-EE19-4857-9CE0-1ADF6358D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32" y="1690688"/>
            <a:ext cx="6432000" cy="230281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782B15F-E047-408D-A09C-183E2DA6D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302" y="925859"/>
            <a:ext cx="4721254" cy="40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35337B-63A7-4424-9CC7-2B418D85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139A281-4E8A-407F-9E88-37927EED2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135" y="365125"/>
            <a:ext cx="5594865" cy="548829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5F3C27D-78C7-4C7B-94CE-8BECA28F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258" y="1432253"/>
            <a:ext cx="4957379" cy="47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4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69FD6F-682A-4020-AF7B-84F77DAC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1FA1239-0334-4FD5-A8ED-B377371B7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723643"/>
            <a:ext cx="5831273" cy="487472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26FC4F7-0D10-4E62-8DD2-F15DCD2AB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998" y="0"/>
            <a:ext cx="3588706" cy="384421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CFDC92F-9A4A-42CB-BE79-312C3874A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487" y="3114153"/>
            <a:ext cx="2724530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84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F3F5DB-CD16-40C5-A3E8-F54181C0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3801F7C-EB02-49FF-AE14-62AE89541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134" y="19563"/>
            <a:ext cx="5299788" cy="6838437"/>
          </a:xfrm>
        </p:spPr>
      </p:pic>
    </p:spTree>
    <p:extLst>
      <p:ext uri="{BB962C8B-B14F-4D97-AF65-F5344CB8AC3E}">
        <p14:creationId xmlns:p14="http://schemas.microsoft.com/office/powerpoint/2010/main" val="15819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B02057-8B02-4A30-917F-3BCFE08B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i="0" u="none" strike="noStrike" baseline="0" dirty="0">
                <a:solidFill>
                  <a:srgbClr val="FF00FF"/>
                </a:solidFill>
                <a:latin typeface="HelveticaNeue-Bold"/>
              </a:rPr>
              <a:t>Ψηλαφητά </a:t>
            </a:r>
            <a:r>
              <a:rPr lang="el-GR" sz="2400" b="1" i="0" u="none" strike="noStrike" baseline="0" dirty="0" err="1">
                <a:solidFill>
                  <a:srgbClr val="FF00FF"/>
                </a:solidFill>
                <a:latin typeface="HelveticaNeue-Bold"/>
              </a:rPr>
              <a:t>Οδηγά</a:t>
            </a:r>
            <a:r>
              <a:rPr lang="el-GR" sz="2400" b="1" i="0" u="none" strike="noStrike" baseline="0" dirty="0">
                <a:solidFill>
                  <a:srgbClr val="FF00FF"/>
                </a:solidFill>
                <a:latin typeface="HelveticaNeue-Bold"/>
              </a:rPr>
              <a:t> Σημεία</a:t>
            </a:r>
            <a:br>
              <a:rPr lang="el-GR" sz="2400" b="1" i="0" u="none" strike="noStrike" baseline="0" dirty="0">
                <a:solidFill>
                  <a:srgbClr val="FF00FF"/>
                </a:solidFill>
                <a:latin typeface="HelveticaNeue-Bold"/>
              </a:rPr>
            </a:br>
            <a:r>
              <a:rPr lang="el-GR" sz="2400" b="1" i="0" u="none" strike="noStrike" baseline="0" dirty="0">
                <a:solidFill>
                  <a:srgbClr val="FF00FF"/>
                </a:solidFill>
                <a:latin typeface="HelveticaNeue-Bold"/>
              </a:rPr>
              <a:t>της Πυέλου και του Ισχίου</a:t>
            </a:r>
            <a:endParaRPr lang="el-GR" sz="5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5AD977C-94CE-43D6-A25D-9B1879085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2139" y="2136707"/>
            <a:ext cx="4316001" cy="350324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547FBBD-D793-440B-B879-2D9F93DF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366814"/>
            <a:ext cx="5434633" cy="38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31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EC050A-B913-461E-9317-6CB811D2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82B28BC-0FF8-48F7-81BD-8DF8F27BA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5110" y="263359"/>
            <a:ext cx="3819273" cy="633128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CBA8DB8-A0A7-49AE-BCF3-7F0D7139B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0852"/>
            <a:ext cx="4386943" cy="64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1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40E272-6C25-4D7B-B1CA-B3868F8C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88E1AE-F381-4630-BC67-1DEBC0B15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0BE1FE6-CD63-49C9-A8A1-4C4A16E5E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76" y="1213787"/>
            <a:ext cx="9753865" cy="38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90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38ADDB-ADF8-4C51-B1B4-C9889054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AD81842-C9AA-4A9B-8DB6-5DC03392C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3438" y="2575249"/>
            <a:ext cx="4914380" cy="2035730"/>
          </a:xfrm>
        </p:spPr>
      </p:pic>
    </p:spTree>
    <p:extLst>
      <p:ext uri="{BB962C8B-B14F-4D97-AF65-F5344CB8AC3E}">
        <p14:creationId xmlns:p14="http://schemas.microsoft.com/office/powerpoint/2010/main" val="203656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3FC634-AE00-4F65-AD1F-C298CB26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0D79907-3626-4044-A71E-D329F4955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0400" y="1240373"/>
            <a:ext cx="4279672" cy="437725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0477399-C621-42DC-AFE2-075AB2582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53" y="656965"/>
            <a:ext cx="4703011" cy="57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22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A2B62F-CD8A-4929-8CFF-D7338D94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57FD3927-BBE5-4562-859B-A8EC7827D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882" y="1769768"/>
            <a:ext cx="5557118" cy="3099161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C26D135-9401-4A08-BF3C-14AF70A54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173" y="0"/>
            <a:ext cx="3647113" cy="66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F9A30D-FDF5-442A-AC91-98D6027A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50D802C-5424-47D2-9953-0F35943D9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031" y="1690688"/>
            <a:ext cx="6384148" cy="370240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3C7089B-217E-42C7-A25B-35D65360D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79" y="888654"/>
            <a:ext cx="5138867" cy="45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9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FC5F86-EFEB-435F-A4E8-4731E282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C06C121-EED8-4338-B206-7F6AC8013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525" y="860275"/>
            <a:ext cx="5775275" cy="549938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6561835-BE00-4DD7-8683-4713E2E27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65125"/>
            <a:ext cx="5756833" cy="58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7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FBFC06-6457-4565-9D69-46EE906C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E0E7240-E09E-4EBB-8B27-F331A5F7A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374" y="365125"/>
            <a:ext cx="6012716" cy="546787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7521D80-27E0-4F44-8DE2-B9ACDB852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733" y="365125"/>
            <a:ext cx="4917852" cy="546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66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9893E8-AF67-4A10-8A30-39CE620A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E2016D5-479A-4409-B3EC-392F4D2B8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7905"/>
            <a:ext cx="5953164" cy="486904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924A731-5371-4F6A-B678-8166E9359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516" y="365125"/>
            <a:ext cx="4885056" cy="48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21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F01E3C-BD16-4294-9874-3062655D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8C1E542-C7BF-42CE-80C8-6A070B5A6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29808"/>
            <a:ext cx="6145329" cy="227238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43513D-5BBC-4381-9FB5-DC1BB4FAA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340" y="739947"/>
            <a:ext cx="5218939" cy="48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4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9B73F6-9B09-49FE-B4AC-DBC349C2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AA5C327-1465-469D-99F9-BA61E3B73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992" y="3275661"/>
            <a:ext cx="5536994" cy="321721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5AD1FA3-0A85-494F-93C6-18FD414DC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016" y="365125"/>
            <a:ext cx="4767177" cy="390601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6E26C51-5630-4C2E-983F-D04843211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372" y="319087"/>
            <a:ext cx="3566530" cy="2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36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4EE332-8646-48A7-8940-38A91FCB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737FF82-B06A-44B8-9C26-0D247DCF1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3838"/>
            <a:ext cx="5494154" cy="242234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14A7516-59F6-46A4-AEBC-80A360047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858" y="824783"/>
            <a:ext cx="5494153" cy="52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93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284D1A-FB59-498D-A726-9D8BDEB9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829E1CD-6564-40C1-B262-FD75E2EE0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34" y="1329805"/>
            <a:ext cx="5967225" cy="329817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D541667-D3F3-4C00-854A-D59AABB3A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425" y="1237298"/>
            <a:ext cx="5441051" cy="49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F9D64C-950B-4C8E-9A71-3A044A2B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AA45147-5406-4B00-9BD0-ACD90A673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963" y="551737"/>
            <a:ext cx="9210073" cy="5460461"/>
          </a:xfrm>
        </p:spPr>
      </p:pic>
    </p:spTree>
    <p:extLst>
      <p:ext uri="{BB962C8B-B14F-4D97-AF65-F5344CB8AC3E}">
        <p14:creationId xmlns:p14="http://schemas.microsoft.com/office/powerpoint/2010/main" val="336672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AB0D1D-9F62-4700-BB93-38253A4B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EA5896F-8461-4703-A4EB-489C29717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091" y="517665"/>
            <a:ext cx="5063909" cy="582267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3AAD0D-5754-4F54-8CAE-D804286C2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305" y="1395770"/>
            <a:ext cx="4984888" cy="435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5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4DA4DF-169C-4CB0-8BFB-E0AC4D2A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360AB65-8FCE-4327-8230-ECB27D302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403" y="1603709"/>
            <a:ext cx="5890773" cy="343474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0605EE2-FE1C-4A15-B742-2C2FBBC2D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176" y="904523"/>
            <a:ext cx="5530526" cy="471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2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C793D7-57AB-4C63-B81E-32EAE6F2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FDAD225-7760-4B4F-A8BC-6447F314D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908" y="827780"/>
            <a:ext cx="9259699" cy="4976007"/>
          </a:xfrm>
        </p:spPr>
      </p:pic>
    </p:spTree>
    <p:extLst>
      <p:ext uri="{BB962C8B-B14F-4D97-AF65-F5344CB8AC3E}">
        <p14:creationId xmlns:p14="http://schemas.microsoft.com/office/powerpoint/2010/main" val="329409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D7374A-8AA6-4D54-9592-7A96CAAD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AC360EC-3076-4F64-832E-02C286D7A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32" y="437733"/>
            <a:ext cx="5463365" cy="553385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18E69F3-782D-454B-A6C5-C95C6DBDC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039" y="1097082"/>
            <a:ext cx="4680604" cy="43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2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918BD9-F299-4C5D-A5FC-59F56F3C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9CB9C26B-DD25-49C5-8C90-E35427247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4234" y="143650"/>
            <a:ext cx="4185341" cy="6877825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A2A7C7-BB45-4E0E-B6B4-149E6769D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02" y="143651"/>
            <a:ext cx="4740163" cy="65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359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</Words>
  <Application>Microsoft Office PowerPoint</Application>
  <PresentationFormat>Ευρεία οθόνη</PresentationFormat>
  <Paragraphs>4</Paragraphs>
  <Slides>31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HelveticaNeue-Bold</vt:lpstr>
      <vt:lpstr>Θέμα του Office</vt:lpstr>
      <vt:lpstr>Πύελος και Ισχίο</vt:lpstr>
      <vt:lpstr>Ψηλαφητά Οδηγά Σημεία της Πυέλου και του Ισχίου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Πύελος και Ισχίο</dc:title>
  <dc:creator>Pinelopi vlotinou</dc:creator>
  <cp:lastModifiedBy>Pinelopi vlotinou</cp:lastModifiedBy>
  <cp:revision>8</cp:revision>
  <dcterms:created xsi:type="dcterms:W3CDTF">2024-10-21T11:04:53Z</dcterms:created>
  <dcterms:modified xsi:type="dcterms:W3CDTF">2024-11-04T14:42:18Z</dcterms:modified>
</cp:coreProperties>
</file>