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52"/>
  </p:notesMasterIdLst>
  <p:handoutMasterIdLst>
    <p:handoutMasterId r:id="rId53"/>
  </p:handoutMasterIdLst>
  <p:sldIdLst>
    <p:sldId id="257" r:id="rId2"/>
    <p:sldId id="259" r:id="rId3"/>
    <p:sldId id="260" r:id="rId4"/>
    <p:sldId id="261" r:id="rId5"/>
    <p:sldId id="262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78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8" r:id="rId39"/>
    <p:sldId id="294" r:id="rId40"/>
    <p:sldId id="295" r:id="rId41"/>
    <p:sldId id="296" r:id="rId42"/>
    <p:sldId id="297" r:id="rId43"/>
    <p:sldId id="304" r:id="rId44"/>
    <p:sldId id="305" r:id="rId45"/>
    <p:sldId id="306" r:id="rId46"/>
    <p:sldId id="307" r:id="rId47"/>
    <p:sldId id="308" r:id="rId48"/>
    <p:sldId id="299" r:id="rId49"/>
    <p:sldId id="300" r:id="rId50"/>
    <p:sldId id="301" r:id="rId51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62" y="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76C692-AEAA-4F7D-A5EF-61769749C2F5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0C0B57-009B-4F76-A35D-AEE685351A34}" type="datetime1">
              <a:rPr lang="el-GR" smtClean="0"/>
              <a:t>2/12/2024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  <a:endParaRPr lang="en-US"/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8" name="Θέση ημερομηνίας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E12C43-C883-4243-8F7D-645286853301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9" name="Θέση υποσέλιδου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4B83EF-C2FC-4A1F-987F-53A66D1AE207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Θέση ημερομηνίας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8D6136-12AE-4E19-8925-EF40DAC0AF83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12" name="Θέση υποσέλιδου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8" name="Θέση ημερομηνίας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9" name="Θέση υποσέλιδου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A2E910-AADE-45D9-A640-17196DBD2712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9" name="Θέση υποσέλιδου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92BBD4-9697-48AD-BFB2-D2D0A54F2121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Τίτλος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81191" y="2179122"/>
            <a:ext cx="5194769" cy="629553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416039" y="2179692"/>
            <a:ext cx="5194770" cy="624574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DEA530-6B28-48D8-957D-031E600D8914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61D6DE-9E7C-4ED9-830D-C54B3460963C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71BA8B-F464-4626-A060-C6D074348B75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8" name="Θέση ημερομηνίας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736F0FCE-C9DC-41B0-9A21-F14EE10328C1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10" name="Θέση υποσέλιδου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Θέση αριθμού διαφάνειας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εικόνας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6DC88D-9E16-47E8-8D05-1036C30D995D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accent4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41A424A-BADA-41AE-BA32-4A2A620E2F50}" type="datetime1">
              <a:rPr lang="el-GR" smtClean="0"/>
              <a:t>2/12/2024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Ορθογώνιο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Ορθογώνιο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Ορθογώνιο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Ορθογώνιο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Ορθογώνιο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Εικόνα 5" descr="Ένα κοντινό πλάνο σε λογότυπο&#10;&#10;Αυτόματη δημιουργία περιγραφής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3533310-D860-436B-85D4-EDD55DF0C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434" y="1005840"/>
            <a:ext cx="4379264" cy="14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406D68-2A4A-45F0-A806-BADABF8D8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72F47936-8497-41E4-857B-607B76EB2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661" y="1296516"/>
            <a:ext cx="7928463" cy="3037881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86B4E07-30DF-427F-96D9-ED23BCCA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198987-2D12-4D3D-A7C6-FCF9264E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ω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F0046700-A427-40C0-AA37-BE268766F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2251894"/>
            <a:ext cx="4187638" cy="624041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9B279D8-0977-4195-BD9C-EB3F0011F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17D80F7-D33B-441A-8A6B-13A57E3C1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539701"/>
            <a:ext cx="5514808" cy="132798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70D7258-D918-4BC2-916D-F858FD991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767" y="972546"/>
            <a:ext cx="2562583" cy="2305372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A1E7EC72-DCC6-47E5-99D8-6C08703FC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395" y="2708473"/>
            <a:ext cx="2116517" cy="1996261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9378D63C-18AC-4D9F-BD02-BD39A5C27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536" y="3277918"/>
            <a:ext cx="4140294" cy="751263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476164C-E3A8-4683-A115-63208EE7C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5430" y="3610056"/>
            <a:ext cx="2562583" cy="2425490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E41BF132-7B78-4B58-B2D3-307C6484FF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192" y="4431164"/>
            <a:ext cx="4140294" cy="42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18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268536-C4B1-4C8A-9B35-E941D7874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0F411C48-D118-4FC1-84BB-58A9B2A25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874" y="2175400"/>
            <a:ext cx="3463553" cy="449813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8DAAA34-0A57-4F40-A50C-0B29584C1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B26485A-6145-48AA-A38E-16AEB2794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74" y="642213"/>
            <a:ext cx="4478775" cy="935864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7C424C2-0E69-4330-A1A7-DDC6A5AAD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85" y="2665763"/>
            <a:ext cx="2362530" cy="2238687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873E0E3A-570D-4563-83E4-2BE5DF79F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790" y="132719"/>
            <a:ext cx="5552614" cy="619606"/>
          </a:xfrm>
          <a:prstGeom prst="rect">
            <a:avLst/>
          </a:prstGeom>
        </p:spPr>
      </p:pic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640D5424-A91A-4255-88AC-882B51D5D7B2}"/>
              </a:ext>
            </a:extLst>
          </p:cNvPr>
          <p:cNvSpPr/>
          <p:nvPr/>
        </p:nvSpPr>
        <p:spPr>
          <a:xfrm>
            <a:off x="5899355" y="0"/>
            <a:ext cx="196645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E10E2DB-3244-4C66-80F5-F795FE53E1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813" y="1145363"/>
            <a:ext cx="3918591" cy="619606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8EF86AAD-696B-4F8B-8A8E-BCCCF7D270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9568" y="2136418"/>
            <a:ext cx="3918591" cy="579270"/>
          </a:xfrm>
          <a:prstGeom prst="rect">
            <a:avLst/>
          </a:prstGeom>
        </p:spPr>
      </p:pic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DA038B5B-03E7-4837-938A-91EF95F39B96}"/>
              </a:ext>
            </a:extLst>
          </p:cNvPr>
          <p:cNvSpPr/>
          <p:nvPr/>
        </p:nvSpPr>
        <p:spPr>
          <a:xfrm>
            <a:off x="7713406" y="752325"/>
            <a:ext cx="269407" cy="2153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8620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20036A-4457-4618-962F-08BC145F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E9D591CA-EC70-4C78-BA35-786D8CEDA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9457" y="445219"/>
            <a:ext cx="3865493" cy="3218849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A3E464-A7A9-49A1-A2A0-EE2282CFF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BDDB2FE-5FF8-4FFC-B0A3-B00A781F3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03" y="445219"/>
            <a:ext cx="3865493" cy="313381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79BE7E8-520D-4ED5-A22A-7766C40D0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03" y="4304072"/>
            <a:ext cx="3865493" cy="799758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B84A177-7645-473F-AD9B-F3C745293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945" y="4157387"/>
            <a:ext cx="3885005" cy="244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56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1FA487-BF3E-4B43-AF53-89F7A324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7BE07140-06CB-4D1F-905E-182921288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709" y="3963736"/>
            <a:ext cx="4808472" cy="1858594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9278031-E674-40F6-82C2-62F86742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A1E7D60-D0CC-4F39-B611-CD0A38D50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09" y="676173"/>
            <a:ext cx="5392524" cy="275282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C5717E2D-DAF7-45C3-AED1-2F33A3C58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89" y="702156"/>
            <a:ext cx="2410161" cy="2524477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61B1E9C5-4A70-446F-9E25-75567D68F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662" y="3686153"/>
            <a:ext cx="2419688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87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3F292D-0886-4136-A060-9A8C8906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D6F29F0A-0F20-431D-BA24-0256CCC34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101" y="4180450"/>
            <a:ext cx="7746302" cy="2243464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137C8E6-CF33-40E4-9E3C-3214C1361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852DF13-2593-40D8-96E5-E31A9F83F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22" y="882650"/>
            <a:ext cx="4065122" cy="222926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C37D8B6D-A819-4907-818E-89745EE9F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282" y="882650"/>
            <a:ext cx="4065122" cy="31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65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608647-CA21-4548-B9A9-B06357D0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5D640C0D-EB3F-4C68-87A8-35B9EB26A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408" y="986856"/>
            <a:ext cx="5250129" cy="2316783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0E2EFC-94ED-4629-85EB-589414490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48B69DB-7EB6-4AA2-B619-86BFE999D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980" y="986856"/>
            <a:ext cx="2438740" cy="238158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F96964F-3DFB-4396-AB12-50DD8110A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944" y="4049111"/>
            <a:ext cx="4266036" cy="21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2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8760EA-4C2A-42CA-BBF8-8D4B18152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9BF8D06D-3ED8-4D39-8BEC-BDBF37B27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440" y="1463435"/>
            <a:ext cx="4759115" cy="2353970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6F51EAF-2948-48CD-B062-F77C8116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0BDEDA5B-990D-4B49-9EEE-687A79BFF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345" y="738338"/>
            <a:ext cx="4694895" cy="380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9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8B72E8-BAFF-4FD8-9B95-F0000A43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93C4A9BB-89D8-4268-88E2-4D007C36B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279" y="1070864"/>
            <a:ext cx="4676928" cy="3633871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31BE944-C948-47E0-838C-9B7DCCC6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880A03A-F9EA-4E84-B15C-FB15A2581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630" y="3387395"/>
            <a:ext cx="4859916" cy="263468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9506CB1-0E1A-4723-BF7C-AD949893A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795" y="561268"/>
            <a:ext cx="2457793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5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2322CA-AFB4-4547-9B8C-E8DBFE02835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3600" b="1" i="0" u="none" strike="noStrike" baseline="0" dirty="0">
                <a:solidFill>
                  <a:srgbClr val="FF00FF"/>
                </a:solidFill>
                <a:latin typeface="HelveticaNeue-Bold"/>
              </a:rPr>
              <a:t>Ψηλάφηση των</a:t>
            </a:r>
            <a:br>
              <a:rPr lang="el-GR" sz="3600" b="1" i="0" u="none" strike="noStrike" baseline="0" dirty="0">
                <a:solidFill>
                  <a:srgbClr val="FF00FF"/>
                </a:solidFill>
                <a:latin typeface="HelveticaNeue-Bold"/>
              </a:rPr>
            </a:br>
            <a:r>
              <a:rPr lang="el-GR" sz="3600" b="1" i="0" u="none" strike="noStrike" baseline="0" dirty="0">
                <a:solidFill>
                  <a:srgbClr val="FF00FF"/>
                </a:solidFill>
                <a:latin typeface="HelveticaNeue-Bold"/>
              </a:rPr>
              <a:t>Οπίσθιων Δομών του Γόνατος</a:t>
            </a:r>
            <a:endParaRPr lang="el-GR" sz="4800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3279B0E3-E5B9-4414-BB41-E6A40B7DA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485" y="2052445"/>
            <a:ext cx="4184276" cy="4243002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E57CCC-BC22-42A0-82FC-99CA8CD8C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4F3CE941-E89C-4E0E-A3F9-399556831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561" y="2732475"/>
            <a:ext cx="6685247" cy="28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2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D57000-4EE0-4DFD-A1D8-1806FFA0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4986152" cy="86117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l-GR" dirty="0"/>
              <a:t>Πως γίνεται η </a:t>
            </a:r>
            <a:r>
              <a:rPr lang="el-GR" dirty="0" err="1"/>
              <a:t>ψηλαφηση</a:t>
            </a:r>
            <a:r>
              <a:rPr lang="el-GR" dirty="0"/>
              <a:t> των </a:t>
            </a:r>
            <a:r>
              <a:rPr lang="el-GR" dirty="0" err="1"/>
              <a:t>δομων</a:t>
            </a:r>
            <a:r>
              <a:rPr lang="el-GR" dirty="0"/>
              <a:t> του </a:t>
            </a:r>
            <a:r>
              <a:rPr lang="el-GR" dirty="0" err="1"/>
              <a:t>γονατοσ</a:t>
            </a:r>
            <a:r>
              <a:rPr lang="el-GR" dirty="0"/>
              <a:t>?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CA79D89B-0DF2-492A-8050-C0A2D11A9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1" y="1764215"/>
            <a:ext cx="4986153" cy="2026119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5D6CFE7-C787-49B1-84DE-B8C1A231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graphicFrame>
        <p:nvGraphicFramePr>
          <p:cNvPr id="7" name="Πίνακας 7">
            <a:extLst>
              <a:ext uri="{FF2B5EF4-FFF2-40B4-BE49-F238E27FC236}">
                <a16:creationId xmlns:a16="http://schemas.microsoft.com/office/drawing/2014/main" id="{624649A9-48D9-487D-8611-5CBF0FB74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874594"/>
              </p:ext>
            </p:extLst>
          </p:nvPr>
        </p:nvGraphicFramePr>
        <p:xfrm>
          <a:off x="6300192" y="498440"/>
          <a:ext cx="5310615" cy="5867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765">
                  <a:extLst>
                    <a:ext uri="{9D8B030D-6E8A-4147-A177-3AD203B41FA5}">
                      <a16:colId xmlns:a16="http://schemas.microsoft.com/office/drawing/2014/main" val="2308398201"/>
                    </a:ext>
                  </a:extLst>
                </a:gridCol>
                <a:gridCol w="4098850">
                  <a:extLst>
                    <a:ext uri="{9D8B030D-6E8A-4147-A177-3AD203B41FA5}">
                      <a16:colId xmlns:a16="http://schemas.microsoft.com/office/drawing/2014/main" val="3955678383"/>
                    </a:ext>
                  </a:extLst>
                </a:gridCol>
              </a:tblGrid>
              <a:tr h="707539">
                <a:tc rowSpan="8">
                  <a:txBody>
                    <a:bodyPr/>
                    <a:lstStyle/>
                    <a:p>
                      <a:pPr algn="ctr"/>
                      <a:r>
                        <a:rPr lang="el-GR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Ψηλάφηση Έξω Δομών γόνατος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Επιγονατίδα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766263"/>
                  </a:ext>
                </a:extLst>
              </a:tr>
              <a:tr h="707539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err="1"/>
                        <a:t>Επιγονατιδικός</a:t>
                      </a:r>
                      <a:r>
                        <a:rPr lang="el-GR" dirty="0"/>
                        <a:t> τένοντας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73028"/>
                  </a:ext>
                </a:extLst>
              </a:tr>
              <a:tr h="707539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Κνημιαίο κύρτωμα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864977"/>
                  </a:ext>
                </a:extLst>
              </a:tr>
              <a:tr h="707539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err="1"/>
                        <a:t>Επιγονατιδικό</a:t>
                      </a:r>
                      <a:r>
                        <a:rPr lang="el-GR" dirty="0"/>
                        <a:t> Λιπώδες σώμα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032947"/>
                  </a:ext>
                </a:extLst>
              </a:tr>
              <a:tr h="707539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err="1"/>
                        <a:t>Επιγονατιδικός</a:t>
                      </a:r>
                      <a:r>
                        <a:rPr lang="el-GR" dirty="0"/>
                        <a:t> Ορογόνος θύλακος</a:t>
                      </a:r>
                    </a:p>
                    <a:p>
                      <a:pPr algn="ctr"/>
                      <a:endParaRPr lang="el-GR" dirty="0"/>
                    </a:p>
                    <a:p>
                      <a:pPr algn="ctr"/>
                      <a:r>
                        <a:rPr lang="el-GR" dirty="0" err="1"/>
                        <a:t>Υπερεπιγονατιδικός</a:t>
                      </a:r>
                      <a:r>
                        <a:rPr lang="el-GR" dirty="0"/>
                        <a:t> Ορογόνος Θύλακος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805649"/>
                  </a:ext>
                </a:extLst>
              </a:tr>
              <a:tr h="707539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Ορθός μηριαίος μυς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796333"/>
                  </a:ext>
                </a:extLst>
              </a:tr>
              <a:tr h="707539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Έξω πλατύς </a:t>
                      </a:r>
                      <a:r>
                        <a:rPr lang="el-GR" dirty="0" err="1"/>
                        <a:t>μύς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864060"/>
                  </a:ext>
                </a:extLst>
              </a:tr>
              <a:tr h="707539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Έσω πλατύς μυς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567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1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A65DCB-7546-410B-8358-A1EE38E89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ω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F74FE79E-78AD-43D6-A573-3D143AE6D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296516"/>
            <a:ext cx="4690223" cy="3670609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FB7A1F7-29E5-432F-9EB1-EF0FD203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4B1FAA1D-4D2D-4FCF-975C-1A3DBC6B8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415" y="2505884"/>
            <a:ext cx="6690722" cy="23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17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011D29-95CC-48EB-BC53-B9F84D6B3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17AFC36B-01C7-4127-BE69-7FCBDDAC8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3947" y="1715834"/>
            <a:ext cx="3246803" cy="3415781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D865938-8C3A-4D87-9D16-0C05E8E3C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1BFA693-F143-4C89-8E66-6F7E21A0A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022" y="862446"/>
            <a:ext cx="4921680" cy="440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23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8FBD9F-70C9-4CF5-9FD9-3AF7B097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78C5BAE1-B881-4306-AA75-E520C2A20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784" y="1533259"/>
            <a:ext cx="4831567" cy="3433865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B471CE-0506-45C5-B8A9-CF38E071E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5DCAF7A-02C3-4C5E-B61E-7586B9126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075" y="1318639"/>
            <a:ext cx="3604675" cy="39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87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4755E1-6BC6-4924-A93F-8A4AC6E8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38E5E2-138E-482E-83C0-F7A9D8630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85932B5-4BBC-4894-B629-A0EA51BA7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1AC6D54-FD98-482B-AB75-0E1F50598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309" y="116101"/>
            <a:ext cx="8111614" cy="662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74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2C3599-26E2-4E2F-89BB-D596BA35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5077B4-FDD2-42D4-B4DC-509D7DE16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8D38F44-7107-4D9B-AF37-11A32E8D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0722603-D867-410A-9C9D-37D593DA9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57" y="702156"/>
            <a:ext cx="4450665" cy="5806602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F63CB6F4-596B-4BA9-8339-649337637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801" y="1198627"/>
            <a:ext cx="6441141" cy="481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55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A04EFD-C29B-492D-AECC-5FB2F707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0E2756-6F25-4AC9-8046-53642FBA7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50E5136-09EE-4A5D-8776-B7E919A0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D3877ED-7AA7-491D-A516-8CA9B31EC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007" y="28392"/>
            <a:ext cx="7654412" cy="672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37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1BBDB1-DF0B-466C-9625-7E8B09A7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03485FF7-127C-4FB3-B6BC-0A58929FB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947419"/>
            <a:ext cx="4671646" cy="4789703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511C47C-2729-4F06-A32D-D4D78AA6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6CF66D8-A2B7-4B97-816C-1E895BE2D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164" y="626741"/>
            <a:ext cx="3773616" cy="560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48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CA6DBF-820B-4D63-85F5-988808E86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B7935FBC-FC23-42DF-96B8-EC6178FCD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3559" y="2499788"/>
            <a:ext cx="4182519" cy="4398113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3227B3-BE5D-417F-BBC7-9E61CEC66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A71111A-E7E6-43DE-843A-C0F6789E1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31" y="497339"/>
            <a:ext cx="5252887" cy="108073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1C9703C-AC2B-4780-BA07-FFFC0B0D1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6516" y="665285"/>
            <a:ext cx="2610214" cy="5048955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FE9EB78B-7BEA-456A-89F3-1F671E576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3559" y="1682478"/>
            <a:ext cx="3063101" cy="71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71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694A42-5F4C-4B8A-81DE-906F7648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F078A719-9DD3-471F-8CEB-3F472ED87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940" y="1445892"/>
            <a:ext cx="4126613" cy="1983108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46750AF-AABA-4AF3-B317-973DD73A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A96D3C6-0106-4B43-A2F9-9F0817B56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769" y="904522"/>
            <a:ext cx="2553056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34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2457C6-E512-4433-ACCB-DB0AAF25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2ECDC6D3-52BD-4012-B0EA-48CDF5BD6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216" y="1293972"/>
            <a:ext cx="8323837" cy="3673153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3ADC6B2-1719-482D-B444-37EB9D35D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8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27C116-8405-481C-B0DB-8B2BC1C9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ED16E3A-3981-4D37-93A7-6EDA450AE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2C7B69-34AB-446F-BBE2-0BC9B207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F740058-DBF4-4819-A0C7-8100D9917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493641"/>
            <a:ext cx="4325104" cy="566220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519F398C-6853-4F9E-A6D1-2DA730A08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261" y="493641"/>
            <a:ext cx="2905530" cy="2686425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C0530B1-1CA6-4B47-AFD2-57C89378A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430" y="3324742"/>
            <a:ext cx="6106377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67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C477FE-4AF3-44B6-88EC-E701AC83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99E575C4-62EE-443C-A2EE-3D0D15CC1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3243" y="2175910"/>
            <a:ext cx="3662512" cy="3916483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95C1481-92E9-49BD-B549-E14C9139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44D7821-F8AB-4445-BDDE-EFFF8DA86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06" y="1029157"/>
            <a:ext cx="5214720" cy="433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4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6A1782-43EB-4FBC-A525-29A256BF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97BB5350-6497-4ADA-AE7D-7CF1579D7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747" y="702155"/>
            <a:ext cx="4701387" cy="5931499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D87B5CC-0E6A-4045-9FFB-77591920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6202FE38-1671-4998-AA08-B4C0D1C76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018" y="399258"/>
            <a:ext cx="3094223" cy="2845387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242D41E-C5DD-47F2-B137-1299E3556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351" y="3747755"/>
            <a:ext cx="3094223" cy="290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88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8A529D-07F5-45DE-871D-E803DBEBF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6338FEF7-3DD7-47BE-B410-B34970C4B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209" y="1428152"/>
            <a:ext cx="4638328" cy="4102493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4685736-53F3-443E-9D9E-6C2A5F154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C4CF3A5C-5514-4C6D-92C4-1E5912D3E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185" y="2362051"/>
            <a:ext cx="3861724" cy="316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75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A72559-3EC3-4372-918F-2AFA7B12C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CB717F3B-25DA-4663-B25A-D8330BE66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2573" y="1014453"/>
            <a:ext cx="3965259" cy="3922158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9CAC0B-D82A-4409-A965-D372329F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2529CEE-183D-4D26-B0E5-1150CDC50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71" y="1014453"/>
            <a:ext cx="4768158" cy="314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44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E886AE-7157-4870-B2FA-3F3A6E6C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F6D6D6DF-E1EA-4722-9133-0C62FBCF0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308" y="267335"/>
            <a:ext cx="4570071" cy="3947623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7F6F4D1-7D51-4ADA-B90A-5E0290544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897115CE-6851-4C5F-87A9-4D1CAF8A9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047" y="1129611"/>
            <a:ext cx="3532703" cy="3559466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BF87EE8-EF1A-4549-8EA6-F3149BFF8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2" y="4689076"/>
            <a:ext cx="4570071" cy="207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19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CC7395-35E4-4E3E-B076-47538335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280405AC-75C0-45DE-8097-816B83A84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0763" y="657530"/>
            <a:ext cx="2543530" cy="2581635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EF442ED-F6E0-459F-AB8A-53B8670B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195E39C-FD83-47F3-8DBF-49F463741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629763"/>
            <a:ext cx="4196586" cy="2305166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65BA62E-202F-4D53-AFEE-BD995A44E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1" y="3436919"/>
            <a:ext cx="4223619" cy="171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74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96D1B6-5A87-4967-A359-63317D019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AB05DBD9-FDE4-47BB-AC36-945EC7E10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154" y="713301"/>
            <a:ext cx="3900517" cy="4253824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ED4F99C-D271-4EFE-9AD9-F0730B13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11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847046-E39B-4B7D-9A8C-157A79508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5E51B1A9-B8EC-447B-83A2-74C541A6E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2744" y="0"/>
            <a:ext cx="4000272" cy="6828350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F96D672-08C7-4DCF-8BAA-57990BF7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18DCB6F-96C2-464A-9DAC-63DFD0AD1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07" y="503204"/>
            <a:ext cx="4000272" cy="606937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7177CBB-47C5-4460-8661-ABD454E3C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787" y="1518126"/>
            <a:ext cx="3399226" cy="5339874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0B80B10-5BA4-4ADE-BEC1-6F5E12D40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9947" y="2537918"/>
            <a:ext cx="2562583" cy="361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90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C011A3-094D-441B-BC52-ED2B4B6C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27B0D676-4BF3-4E03-9915-16FF3181D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587" y="350858"/>
            <a:ext cx="8834284" cy="6732601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D4FD80B-D506-4F6F-B6B5-15BEA942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534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9FCB78-A13C-4400-813F-3AA6FF7C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49EF1214-B9F1-4DA9-9735-0B1B40691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9238" y="1944722"/>
            <a:ext cx="6203924" cy="4844317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81B912-3360-42CC-84A0-6CE7E1AD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3C4486B-D0A4-40D4-81E4-BE5B5E5DD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82" y="385212"/>
            <a:ext cx="5242712" cy="216625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FCB90D9E-3364-42A8-BD97-27C39D16F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23" y="2984997"/>
            <a:ext cx="3814393" cy="444003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643866A1-06C3-4925-A434-60AC2DF9E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22" y="3850567"/>
            <a:ext cx="3128303" cy="514523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9E4E9C16-7674-42CE-82A4-6B844F889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22" y="4954508"/>
            <a:ext cx="3541259" cy="691781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C5DA200F-7C9C-4F32-A8E9-DC4D2A1CFD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947" y="6107101"/>
            <a:ext cx="3524634" cy="432569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80B3F275-D8AD-41A3-A68E-2C316FAC0C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9728" y="2847768"/>
            <a:ext cx="2391109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6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BF53AF-5E1A-4CEF-82A6-B0DED42A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710" y="702156"/>
            <a:ext cx="4384098" cy="1188720"/>
          </a:xfrm>
        </p:spPr>
        <p:txBody>
          <a:bodyPr/>
          <a:lstStyle/>
          <a:p>
            <a:r>
              <a:rPr lang="el-GR" dirty="0"/>
              <a:t>366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B52852C-1EA2-4F4C-A3A5-A66CFFF1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2CFE961-40A6-4920-8EC5-C877CCB35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25" y="885469"/>
            <a:ext cx="5321671" cy="4468195"/>
          </a:xfrm>
          <a:prstGeom prst="rect">
            <a:avLst/>
          </a:prstGeom>
        </p:spPr>
      </p:pic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C9A933A7-E98A-4482-9AA0-D72860994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31CC3EC-1F91-4281-9862-AE121865F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863" y="3212680"/>
            <a:ext cx="5973009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37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EF0213-0A32-46EB-AB82-CA3BB447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b="1" dirty="0"/>
              <a:t>ΜΥΕΣ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1ECC3742-B316-421A-90C4-495BB49A9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29" y="2033016"/>
            <a:ext cx="3734640" cy="4122828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7F9FE0-583D-4DA4-89B1-F50115062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A97C808-143B-488B-BEF3-C8D31FF9D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210" y="612324"/>
            <a:ext cx="3948852" cy="465666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D6B3F45-DB9B-4B6D-9879-404B61380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347" y="1707268"/>
            <a:ext cx="3490940" cy="4847842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E1563256-FAC0-4BC8-A2BE-38A5A235E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1471" y="191729"/>
            <a:ext cx="4170200" cy="356243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1C4B664A-7311-496B-ABAD-F9FFFF106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1470" y="4131189"/>
            <a:ext cx="3971437" cy="1679676"/>
          </a:xfrm>
          <a:prstGeom prst="rect">
            <a:avLst/>
          </a:prstGeom>
        </p:spPr>
      </p:pic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A8EE23E6-404D-4A96-92F3-AA89C3433403}"/>
              </a:ext>
            </a:extLst>
          </p:cNvPr>
          <p:cNvCxnSpPr/>
          <p:nvPr/>
        </p:nvCxnSpPr>
        <p:spPr>
          <a:xfrm flipH="1">
            <a:off x="2654710" y="1077990"/>
            <a:ext cx="1429637" cy="6292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E4E8D79B-3DE8-4DF4-AB21-FA9A2927E11C}"/>
              </a:ext>
            </a:extLst>
          </p:cNvPr>
          <p:cNvCxnSpPr>
            <a:cxnSpLocks/>
          </p:cNvCxnSpPr>
          <p:nvPr/>
        </p:nvCxnSpPr>
        <p:spPr>
          <a:xfrm>
            <a:off x="4084347" y="1066778"/>
            <a:ext cx="1048092" cy="6292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792E4319-3DB1-402F-A0EE-90CE682459AD}"/>
              </a:ext>
            </a:extLst>
          </p:cNvPr>
          <p:cNvCxnSpPr>
            <a:cxnSpLocks/>
          </p:cNvCxnSpPr>
          <p:nvPr/>
        </p:nvCxnSpPr>
        <p:spPr>
          <a:xfrm>
            <a:off x="4084347" y="1077990"/>
            <a:ext cx="3757123" cy="364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>
            <a:extLst>
              <a:ext uri="{FF2B5EF4-FFF2-40B4-BE49-F238E27FC236}">
                <a16:creationId xmlns:a16="http://schemas.microsoft.com/office/drawing/2014/main" id="{C714CE34-DE9D-45A6-A337-C916F7692726}"/>
              </a:ext>
            </a:extLst>
          </p:cNvPr>
          <p:cNvCxnSpPr>
            <a:cxnSpLocks/>
          </p:cNvCxnSpPr>
          <p:nvPr/>
        </p:nvCxnSpPr>
        <p:spPr>
          <a:xfrm>
            <a:off x="4350530" y="1055566"/>
            <a:ext cx="4170200" cy="3075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88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411D15-0E1D-4D31-98E7-DC8B91FCF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881380EC-BD2F-45EF-925C-A8E75A988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5020" y="7825"/>
            <a:ext cx="3982064" cy="6941708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0302DA9-3748-4CC6-AF62-9CC6B62A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56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DF3A28-1429-4C1C-8710-4FDD5B126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13689"/>
          </a:xfrm>
        </p:spPr>
        <p:txBody>
          <a:bodyPr>
            <a:normAutofit/>
          </a:bodyPr>
          <a:lstStyle/>
          <a:p>
            <a:r>
              <a:rPr lang="el-GR" sz="3200" b="1" dirty="0" err="1"/>
              <a:t>Λειτουργια</a:t>
            </a:r>
            <a:r>
              <a:rPr lang="el-GR" sz="3200" b="1" dirty="0"/>
              <a:t> </a:t>
            </a:r>
            <a:r>
              <a:rPr lang="el-GR" sz="3200" b="1" dirty="0" err="1"/>
              <a:t>τετρακεφαλου</a:t>
            </a:r>
            <a:endParaRPr lang="el-GR" sz="3200" b="1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9FCFA107-099D-418B-ABC3-4C5589662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6648" y="1650872"/>
            <a:ext cx="7461404" cy="5215369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F72940-3A04-49F9-9B4E-3101253AB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38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D019C2-5C76-403A-BF35-8FE8BBFB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F2DCF926-B916-4DAC-9A48-3C383A383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975" y="406357"/>
            <a:ext cx="4223146" cy="2346193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E22DEF-92B2-4700-8E00-5D9BAF85A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43B43534-2A6A-4034-A43E-7F8FCCC81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893" y="752328"/>
            <a:ext cx="3851662" cy="404846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E70A5D3-9143-460C-B1A3-1CC92982C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75" y="4300658"/>
            <a:ext cx="4410082" cy="1613445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9A8779C8-8768-4008-867B-39CAF73AA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0537" y="1151459"/>
            <a:ext cx="3255488" cy="523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349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41FC24-A512-40E7-B3C5-E83DFD3D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1311B793-F384-4448-9F61-32448F317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5173" y="702156"/>
            <a:ext cx="3574298" cy="5749957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3B7AEB3-38D8-4A53-9549-D8B0A33E6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6CE8D94-2482-4C60-8B53-61FA033AA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702156"/>
            <a:ext cx="4646216" cy="23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929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F83AEB-BC66-47FC-A3E0-17356381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Λειτουργιες</a:t>
            </a:r>
            <a:r>
              <a:rPr lang="el-GR" dirty="0"/>
              <a:t> </a:t>
            </a:r>
            <a:r>
              <a:rPr lang="el-GR" dirty="0" err="1"/>
              <a:t>χηνειου</a:t>
            </a:r>
            <a:r>
              <a:rPr lang="el-GR" dirty="0"/>
              <a:t> </a:t>
            </a:r>
            <a:r>
              <a:rPr lang="el-GR" dirty="0" err="1"/>
              <a:t>ποδος</a:t>
            </a: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8C827771-C138-4221-9E2B-FC3CF47D0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632" y="2411211"/>
            <a:ext cx="4535331" cy="3744633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6D2E624-AD88-4D0D-9CB4-E019B118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257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D16944B1-FDD4-41E5-9FF9-FDF8F29D0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75" y="1988432"/>
            <a:ext cx="4419941" cy="365125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922BA9E-5B38-4702-951F-7EC5CF355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3/12/2024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9ECABB9-9DE2-4BAE-BA21-D9339D73E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57" y="882650"/>
            <a:ext cx="3730969" cy="712016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F3FA364-E91C-42F3-B87F-230CE7AD0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77" y="3022523"/>
            <a:ext cx="5644468" cy="376651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78B305A-430A-41CB-892C-FA9216AA3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269" y="1594666"/>
            <a:ext cx="4589386" cy="482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698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D36DBD-B856-47DB-80A7-3A510749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65C5C2E2-E1DA-4223-892B-1492B5A01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8745" y="565450"/>
            <a:ext cx="3331165" cy="4416878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60FC51-6A0E-40C0-9738-5A1454CA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3/12/2024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AFBFB00-A8BA-4EF3-9B3D-52D9F2A8C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19" y="754044"/>
            <a:ext cx="4416617" cy="57331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FA6C7964-C860-4B45-9F25-FC6F304CE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807" y="1942764"/>
            <a:ext cx="3256600" cy="49072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BB0E5A33-2AF5-4827-A24E-FC5575470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409" y="2796012"/>
            <a:ext cx="4453847" cy="319558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99458520-8FDC-48C7-AC2F-EB5C4AD0E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806" y="3566193"/>
            <a:ext cx="3400167" cy="65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595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CFBC57-40A3-42AD-9AAB-8A7CF2AC3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651202AD-BC09-45F7-A2C3-74785107C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890876"/>
            <a:ext cx="3533608" cy="4394523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C4017B-E392-4C4C-B001-169E8A70E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1401ACC-BF92-4DB8-A8FC-D97FDC071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831030"/>
            <a:ext cx="6020461" cy="68805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56B17B7-39D2-4C22-9154-DB9C42A51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366" y="2086665"/>
            <a:ext cx="3905434" cy="2023467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AF0B2545-E791-48D5-AC29-BC216C363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312" y="4305921"/>
            <a:ext cx="4224217" cy="2390214"/>
          </a:xfrm>
          <a:prstGeom prst="rect">
            <a:avLst/>
          </a:prstGeom>
        </p:spPr>
      </p:pic>
      <p:sp>
        <p:nvSpPr>
          <p:cNvPr id="13" name="Οβάλ 12">
            <a:extLst>
              <a:ext uri="{FF2B5EF4-FFF2-40B4-BE49-F238E27FC236}">
                <a16:creationId xmlns:a16="http://schemas.microsoft.com/office/drawing/2014/main" id="{392B2BEF-6790-41F4-B094-7B5B2E77551C}"/>
              </a:ext>
            </a:extLst>
          </p:cNvPr>
          <p:cNvSpPr/>
          <p:nvPr/>
        </p:nvSpPr>
        <p:spPr>
          <a:xfrm>
            <a:off x="1297858" y="5692877"/>
            <a:ext cx="2418736" cy="9643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82744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261F4F-E35C-41CF-9405-64123097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BE1EE1-D767-4411-A717-60E3E36D8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D69A58-BD70-4C5E-90B2-40C575E79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553523B-129D-4E6B-B7EF-060E29A4B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381" y="-71767"/>
            <a:ext cx="9808055" cy="686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1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005149-BA12-4631-BF0C-3723D216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A48204D1-EC09-47F7-A2AF-EA79A8686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437" y="2690709"/>
            <a:ext cx="4400892" cy="2401895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23287E0-39BA-43F2-8694-41714E0B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F52FB58-7D1D-41C8-B208-1646C64CD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37" y="557602"/>
            <a:ext cx="4400892" cy="178326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C3B1710-39E8-4F60-8A22-758B652BB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031" y="248284"/>
            <a:ext cx="4549283" cy="2401895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5ACB9550-F3AA-4B59-B35F-C77D31035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031" y="2781785"/>
            <a:ext cx="4709169" cy="2310819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6F7B6A53-46CB-4A4C-BEAA-38D0E678F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2733" y="3939119"/>
            <a:ext cx="2629267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050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9D0E91-DC7D-4DA8-9324-B2D89F876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5BC0B6A-2E95-4DA8-85B6-E512ED562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3/12/2024</a:t>
            </a:fld>
            <a:endParaRPr lang="en-US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3D28380C-429B-4D2D-B52B-35281299576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1025" y="3975586"/>
            <a:ext cx="11029950" cy="36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highlight>
                  <a:srgbClr val="FFFF00"/>
                </a:highlight>
              </a:rPr>
              <a:t>424 σελίδα βιβλίου στοπ</a:t>
            </a:r>
          </a:p>
        </p:txBody>
      </p:sp>
    </p:spTree>
    <p:extLst>
      <p:ext uri="{BB962C8B-B14F-4D97-AF65-F5344CB8AC3E}">
        <p14:creationId xmlns:p14="http://schemas.microsoft.com/office/powerpoint/2010/main" val="356329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0A355B0-5E09-4758-BCCE-C5C438511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282" y="1025913"/>
            <a:ext cx="4861297" cy="39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979090-A45C-440B-8536-4B04FFD7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8DDD02-7949-46EB-B9EB-F23447CD8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1A32A3-E883-46EF-B867-2C987757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7FBD47B-7022-4477-931A-D98A5C0EB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97" y="648816"/>
            <a:ext cx="5018279" cy="5423262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DAC452E0-BDF7-4A3F-BCCB-4EAFA4A6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825" y="2513403"/>
            <a:ext cx="5991466" cy="27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1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331C40-50FF-499E-9B56-5D9E63E1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D6BDAB-0633-4838-A656-B65CA6D90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6A574C9-BA6A-4CD0-B633-493625123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A114899-B2A4-4F31-9F5E-6EBEE262B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632" y="1622323"/>
            <a:ext cx="7369030" cy="284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7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80BE33-F985-4B54-9EE9-AAFE6E418DF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3600" b="1" i="0" u="none" strike="noStrike" baseline="0" dirty="0">
                <a:solidFill>
                  <a:srgbClr val="FF00FF"/>
                </a:solidFill>
                <a:latin typeface="HelveticaNeue-Bold"/>
              </a:rPr>
              <a:t>Ψηλάφηση των</a:t>
            </a:r>
            <a:br>
              <a:rPr lang="el-GR" sz="3600" b="1" i="0" u="none" strike="noStrike" baseline="0" dirty="0">
                <a:solidFill>
                  <a:srgbClr val="FF00FF"/>
                </a:solidFill>
                <a:latin typeface="HelveticaNeue-Bold"/>
              </a:rPr>
            </a:br>
            <a:r>
              <a:rPr lang="el-GR" sz="3600" b="1" i="0" u="none" strike="noStrike" baseline="0" dirty="0">
                <a:solidFill>
                  <a:srgbClr val="FF00FF"/>
                </a:solidFill>
                <a:latin typeface="HelveticaNeue-Bold"/>
              </a:rPr>
              <a:t>Έσω Δομών του Γόνατος</a:t>
            </a:r>
            <a:endParaRPr lang="el-GR" sz="4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E2E84E-C054-40B5-A28D-91FA14CBC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4E57AF5-85E4-450F-A76D-CF5EEEF1A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5D4927-68EC-45B9-B469-9E10DCA69DB7}" type="datetime1">
              <a:rPr lang="el-GR" smtClean="0"/>
              <a:t>2/12/2024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CF916E0-A1E4-42C9-8A2E-90DAC121C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70" y="2340863"/>
            <a:ext cx="7785753" cy="366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0840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03_TF33552983" id="{71E33055-78ED-409A-99D6-72186EF4661B}" vid="{DD3F9B86-7D97-4C59-B572-1430573913D5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{E67E09AE-9A9B-4302-B2FC-96C5267D599B}tf33552983_win32</Template>
  <TotalTime>1530</TotalTime>
  <Words>111</Words>
  <Application>Microsoft Office PowerPoint</Application>
  <PresentationFormat>Ευρεία οθόνη</PresentationFormat>
  <Paragraphs>69</Paragraphs>
  <Slides>50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7" baseType="lpstr">
      <vt:lpstr>Calibri</vt:lpstr>
      <vt:lpstr>Corbel</vt:lpstr>
      <vt:lpstr>Franklin Gothic Book</vt:lpstr>
      <vt:lpstr>Franklin Gothic Demi</vt:lpstr>
      <vt:lpstr>HelveticaNeue-Bold</vt:lpstr>
      <vt:lpstr>Wingdings 2</vt:lpstr>
      <vt:lpstr>DividendVTI</vt:lpstr>
      <vt:lpstr>Παρουσίαση του PowerPoint</vt:lpstr>
      <vt:lpstr>Πως γίνεται η ψηλαφηση των δομων του γονατοσ?</vt:lpstr>
      <vt:lpstr>Παρουσίαση του PowerPoint</vt:lpstr>
      <vt:lpstr>366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Ψηλάφηση των Έσω Δομών του Γόνατος</vt:lpstr>
      <vt:lpstr>Παρουσίαση του PowerPoint</vt:lpstr>
      <vt:lpstr>ω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Ψηλάφηση των Οπίσθιων Δομών του Γόνατος</vt:lpstr>
      <vt:lpstr>ω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ΜΥΕΣ</vt:lpstr>
      <vt:lpstr>Παρουσίαση του PowerPoint</vt:lpstr>
      <vt:lpstr>Λειτουργια τετρακεφαλου</vt:lpstr>
      <vt:lpstr>Παρουσίαση του PowerPoint</vt:lpstr>
      <vt:lpstr>Παρουσίαση του PowerPoint</vt:lpstr>
      <vt:lpstr>Λειτουργιες χηνειου ποδος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Pinelopi vlotinou</dc:creator>
  <cp:lastModifiedBy>Pinelopi vlotinou</cp:lastModifiedBy>
  <cp:revision>16</cp:revision>
  <dcterms:created xsi:type="dcterms:W3CDTF">2024-12-01T11:40:35Z</dcterms:created>
  <dcterms:modified xsi:type="dcterms:W3CDTF">2024-12-02T22:08:45Z</dcterms:modified>
</cp:coreProperties>
</file>